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700" r:id="rId5"/>
  </p:sldMasterIdLst>
  <p:notesMasterIdLst>
    <p:notesMasterId r:id="rId18"/>
  </p:notesMasterIdLst>
  <p:sldIdLst>
    <p:sldId id="257" r:id="rId6"/>
    <p:sldId id="287" r:id="rId7"/>
    <p:sldId id="256" r:id="rId8"/>
    <p:sldId id="354" r:id="rId9"/>
    <p:sldId id="261" r:id="rId10"/>
    <p:sldId id="667" r:id="rId11"/>
    <p:sldId id="355" r:id="rId12"/>
    <p:sldId id="364" r:id="rId13"/>
    <p:sldId id="657" r:id="rId14"/>
    <p:sldId id="668" r:id="rId15"/>
    <p:sldId id="670" r:id="rId16"/>
    <p:sldId id="28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6921C9-1A8B-451B-869F-B7342D1F0CBD}" type="doc">
      <dgm:prSet loTypeId="urn:microsoft.com/office/officeart/2005/8/layout/process4" loCatId="process" qsTypeId="urn:microsoft.com/office/officeart/2005/8/quickstyle/simple5" qsCatId="simple" csTypeId="urn:microsoft.com/office/officeart/2005/8/colors/accent2_2" csCatId="accent2" phldr="1"/>
      <dgm:spPr/>
      <dgm:t>
        <a:bodyPr/>
        <a:lstStyle/>
        <a:p>
          <a:endParaRPr lang="en-US"/>
        </a:p>
      </dgm:t>
    </dgm:pt>
    <dgm:pt modelId="{3E16B4E4-896C-4545-B7A7-7709F661E17F}">
      <dgm:prSet/>
      <dgm:spPr/>
      <dgm:t>
        <a:bodyPr/>
        <a:lstStyle/>
        <a:p>
          <a:r>
            <a:rPr lang="en-US" b="1" dirty="0">
              <a:latin typeface="Calibri Light" panose="020F0302020204030204" pitchFamily="34" charset="0"/>
              <a:cs typeface="Calibri Light" panose="020F0302020204030204" pitchFamily="34" charset="0"/>
            </a:rPr>
            <a:t>Treat all human blood and body fluids as if they were infected.</a:t>
          </a:r>
          <a:endParaRPr lang="en-US" dirty="0">
            <a:latin typeface="Calibri Light" panose="020F0302020204030204" pitchFamily="34" charset="0"/>
            <a:cs typeface="Calibri Light" panose="020F0302020204030204" pitchFamily="34" charset="0"/>
          </a:endParaRPr>
        </a:p>
      </dgm:t>
    </dgm:pt>
    <dgm:pt modelId="{F9C36351-C744-46A3-82D0-ACA0E8BA8C63}" type="parTrans" cxnId="{DCF98388-C4A9-4DEB-856E-96015CCA43D2}">
      <dgm:prSet/>
      <dgm:spPr/>
      <dgm:t>
        <a:bodyPr/>
        <a:lstStyle/>
        <a:p>
          <a:endParaRPr lang="en-US"/>
        </a:p>
      </dgm:t>
    </dgm:pt>
    <dgm:pt modelId="{FC08A08F-A4DA-45F0-91BB-E60D0C21BD7F}" type="sibTrans" cxnId="{DCF98388-C4A9-4DEB-856E-96015CCA43D2}">
      <dgm:prSet/>
      <dgm:spPr/>
      <dgm:t>
        <a:bodyPr/>
        <a:lstStyle/>
        <a:p>
          <a:endParaRPr lang="en-US"/>
        </a:p>
      </dgm:t>
    </dgm:pt>
    <dgm:pt modelId="{1345A789-806F-4A8B-B4C6-6F815938F912}">
      <dgm:prSet/>
      <dgm:spPr/>
      <dgm:t>
        <a:bodyPr/>
        <a:lstStyle/>
        <a:p>
          <a:r>
            <a:rPr lang="en-US" dirty="0">
              <a:latin typeface="Calibri Light" panose="020F0302020204030204" pitchFamily="34" charset="0"/>
              <a:cs typeface="Calibri Light" panose="020F0302020204030204" pitchFamily="34" charset="0"/>
            </a:rPr>
            <a:t>Use of a combination of the following practices depending on contact with the person you care for:</a:t>
          </a:r>
        </a:p>
      </dgm:t>
    </dgm:pt>
    <dgm:pt modelId="{90592E21-C2AD-4433-8AF5-512B90D4A5BD}" type="parTrans" cxnId="{BB23D9B9-2F3A-4594-B3B2-017204D5B43B}">
      <dgm:prSet/>
      <dgm:spPr/>
      <dgm:t>
        <a:bodyPr/>
        <a:lstStyle/>
        <a:p>
          <a:endParaRPr lang="en-US"/>
        </a:p>
      </dgm:t>
    </dgm:pt>
    <dgm:pt modelId="{11325281-B652-4689-9EF8-7A1CFFAB5188}" type="sibTrans" cxnId="{BB23D9B9-2F3A-4594-B3B2-017204D5B43B}">
      <dgm:prSet/>
      <dgm:spPr/>
      <dgm:t>
        <a:bodyPr/>
        <a:lstStyle/>
        <a:p>
          <a:endParaRPr lang="en-US"/>
        </a:p>
      </dgm:t>
    </dgm:pt>
    <dgm:pt modelId="{4A3FFA80-D94E-436E-AD0F-5328AB5C777B}">
      <dgm:prSet/>
      <dgm:spPr/>
      <dgm:t>
        <a:bodyPr/>
        <a:lstStyle/>
        <a:p>
          <a:r>
            <a:rPr lang="en-US">
              <a:latin typeface="Calibri Light" panose="020F0302020204030204" pitchFamily="34" charset="0"/>
              <a:cs typeface="Calibri Light" panose="020F0302020204030204" pitchFamily="34" charset="0"/>
            </a:rPr>
            <a:t>Hand washing</a:t>
          </a:r>
        </a:p>
      </dgm:t>
    </dgm:pt>
    <dgm:pt modelId="{B02F6BC5-0F3F-4344-B756-9EFA94FD0FB6}" type="parTrans" cxnId="{567A7EF1-7364-4567-B2CA-879345BCA232}">
      <dgm:prSet/>
      <dgm:spPr/>
      <dgm:t>
        <a:bodyPr/>
        <a:lstStyle/>
        <a:p>
          <a:endParaRPr lang="en-US"/>
        </a:p>
      </dgm:t>
    </dgm:pt>
    <dgm:pt modelId="{44993F3D-93DC-4595-881E-F4DABB0E05C5}" type="sibTrans" cxnId="{567A7EF1-7364-4567-B2CA-879345BCA232}">
      <dgm:prSet/>
      <dgm:spPr/>
      <dgm:t>
        <a:bodyPr/>
        <a:lstStyle/>
        <a:p>
          <a:endParaRPr lang="en-US"/>
        </a:p>
      </dgm:t>
    </dgm:pt>
    <dgm:pt modelId="{720E6C16-FDDD-4E8B-87D0-46A76438BE2C}">
      <dgm:prSet/>
      <dgm:spPr/>
      <dgm:t>
        <a:bodyPr/>
        <a:lstStyle/>
        <a:p>
          <a:r>
            <a:rPr lang="en-US">
              <a:latin typeface="Calibri Light" panose="020F0302020204030204" pitchFamily="34" charset="0"/>
              <a:cs typeface="Calibri Light" panose="020F0302020204030204" pitchFamily="34" charset="0"/>
            </a:rPr>
            <a:t>Gloves, masks, eye protection, face shield and gowns</a:t>
          </a:r>
        </a:p>
      </dgm:t>
    </dgm:pt>
    <dgm:pt modelId="{10740AD2-F09A-4317-8FCC-DAEBD8B042F1}" type="parTrans" cxnId="{BE3E509D-719F-4BA1-B393-021354F727AF}">
      <dgm:prSet/>
      <dgm:spPr/>
      <dgm:t>
        <a:bodyPr/>
        <a:lstStyle/>
        <a:p>
          <a:endParaRPr lang="en-US"/>
        </a:p>
      </dgm:t>
    </dgm:pt>
    <dgm:pt modelId="{99EA122B-2D79-4E4E-AFF8-8AA4BECA7B4C}" type="sibTrans" cxnId="{BE3E509D-719F-4BA1-B393-021354F727AF}">
      <dgm:prSet/>
      <dgm:spPr/>
      <dgm:t>
        <a:bodyPr/>
        <a:lstStyle/>
        <a:p>
          <a:endParaRPr lang="en-US"/>
        </a:p>
      </dgm:t>
    </dgm:pt>
    <dgm:pt modelId="{3D1AD3EC-AABF-4588-9AFF-36CF0C18D7CB}">
      <dgm:prSet/>
      <dgm:spPr/>
      <dgm:t>
        <a:bodyPr/>
        <a:lstStyle/>
        <a:p>
          <a:r>
            <a:rPr lang="en-US">
              <a:latin typeface="Calibri Light" panose="020F0302020204030204" pitchFamily="34" charset="0"/>
              <a:cs typeface="Calibri Light" panose="020F0302020204030204" pitchFamily="34" charset="0"/>
            </a:rPr>
            <a:t>Environmental cleaning</a:t>
          </a:r>
        </a:p>
      </dgm:t>
    </dgm:pt>
    <dgm:pt modelId="{3ACB25B5-55F2-42FC-95DE-771A1FD93BCE}" type="parTrans" cxnId="{F581E08E-53CB-482C-89AA-FA819EA15D01}">
      <dgm:prSet/>
      <dgm:spPr/>
      <dgm:t>
        <a:bodyPr/>
        <a:lstStyle/>
        <a:p>
          <a:endParaRPr lang="en-US"/>
        </a:p>
      </dgm:t>
    </dgm:pt>
    <dgm:pt modelId="{587D6EAF-5BE7-4245-94AD-21055CD61B7B}" type="sibTrans" cxnId="{F581E08E-53CB-482C-89AA-FA819EA15D01}">
      <dgm:prSet/>
      <dgm:spPr/>
      <dgm:t>
        <a:bodyPr/>
        <a:lstStyle/>
        <a:p>
          <a:endParaRPr lang="en-US"/>
        </a:p>
      </dgm:t>
    </dgm:pt>
    <dgm:pt modelId="{C4101620-ECB0-4685-81A3-79DC36E6BA89}">
      <dgm:prSet/>
      <dgm:spPr/>
      <dgm:t>
        <a:bodyPr/>
        <a:lstStyle/>
        <a:p>
          <a:r>
            <a:rPr lang="en-US">
              <a:latin typeface="Calibri Light" panose="020F0302020204030204" pitchFamily="34" charset="0"/>
              <a:cs typeface="Calibri Light" panose="020F0302020204030204" pitchFamily="34" charset="0"/>
            </a:rPr>
            <a:t>Disinfection of soiled equipment and linens</a:t>
          </a:r>
        </a:p>
      </dgm:t>
    </dgm:pt>
    <dgm:pt modelId="{D3051540-D8AD-4EB8-AF30-337979ADF469}" type="parTrans" cxnId="{C7F36C2E-3C51-4807-B79B-7C7BC9299851}">
      <dgm:prSet/>
      <dgm:spPr/>
      <dgm:t>
        <a:bodyPr/>
        <a:lstStyle/>
        <a:p>
          <a:endParaRPr lang="en-US"/>
        </a:p>
      </dgm:t>
    </dgm:pt>
    <dgm:pt modelId="{80C29D14-75A5-4BB5-AD45-92DA55052F11}" type="sibTrans" cxnId="{C7F36C2E-3C51-4807-B79B-7C7BC9299851}">
      <dgm:prSet/>
      <dgm:spPr/>
      <dgm:t>
        <a:bodyPr/>
        <a:lstStyle/>
        <a:p>
          <a:endParaRPr lang="en-US"/>
        </a:p>
      </dgm:t>
    </dgm:pt>
    <dgm:pt modelId="{DE60AB98-B6ED-421E-AB94-70BFAD96E109}">
      <dgm:prSet/>
      <dgm:spPr/>
      <dgm:t>
        <a:bodyPr/>
        <a:lstStyle/>
        <a:p>
          <a:r>
            <a:rPr lang="en-US" dirty="0">
              <a:latin typeface="Calibri Light" panose="020F0302020204030204" pitchFamily="34" charset="0"/>
              <a:cs typeface="Calibri Light" panose="020F0302020204030204" pitchFamily="34" charset="0"/>
            </a:rPr>
            <a:t>Disposal for used sharps</a:t>
          </a:r>
        </a:p>
      </dgm:t>
    </dgm:pt>
    <dgm:pt modelId="{3BD2F1A8-0E74-47B4-8B3A-8AE78F29D91B}" type="parTrans" cxnId="{317D7411-F9BC-49DD-84D3-7AFE36868667}">
      <dgm:prSet/>
      <dgm:spPr/>
      <dgm:t>
        <a:bodyPr/>
        <a:lstStyle/>
        <a:p>
          <a:endParaRPr lang="en-US"/>
        </a:p>
      </dgm:t>
    </dgm:pt>
    <dgm:pt modelId="{D4839C03-0146-4859-A2E4-798DF7188DE1}" type="sibTrans" cxnId="{317D7411-F9BC-49DD-84D3-7AFE36868667}">
      <dgm:prSet/>
      <dgm:spPr/>
      <dgm:t>
        <a:bodyPr/>
        <a:lstStyle/>
        <a:p>
          <a:endParaRPr lang="en-US"/>
        </a:p>
      </dgm:t>
    </dgm:pt>
    <dgm:pt modelId="{CB7771A3-95B9-4C16-9425-0ADE8F053A27}">
      <dgm:prSet/>
      <dgm:spPr/>
      <dgm:t>
        <a:bodyPr/>
        <a:lstStyle/>
        <a:p>
          <a:r>
            <a:rPr lang="en-US">
              <a:latin typeface="Calibri Light" panose="020F0302020204030204" pitchFamily="34" charset="0"/>
              <a:cs typeface="Calibri Light" panose="020F0302020204030204" pitchFamily="34" charset="0"/>
            </a:rPr>
            <a:t>Isolation practices </a:t>
          </a:r>
        </a:p>
      </dgm:t>
    </dgm:pt>
    <dgm:pt modelId="{9AA44363-C67C-4059-96C7-FF7AAD371C64}" type="parTrans" cxnId="{A5BBAF64-8DCE-49B6-B8D4-7D3CAA29A5A7}">
      <dgm:prSet/>
      <dgm:spPr/>
      <dgm:t>
        <a:bodyPr/>
        <a:lstStyle/>
        <a:p>
          <a:endParaRPr lang="en-US"/>
        </a:p>
      </dgm:t>
    </dgm:pt>
    <dgm:pt modelId="{ECACC84F-1575-4525-93AE-392A65378872}" type="sibTrans" cxnId="{A5BBAF64-8DCE-49B6-B8D4-7D3CAA29A5A7}">
      <dgm:prSet/>
      <dgm:spPr/>
      <dgm:t>
        <a:bodyPr/>
        <a:lstStyle/>
        <a:p>
          <a:endParaRPr lang="en-US"/>
        </a:p>
      </dgm:t>
    </dgm:pt>
    <dgm:pt modelId="{2E3A6084-F562-43CC-8785-8BB3FE81B100}">
      <dgm:prSet/>
      <dgm:spPr/>
      <dgm:t>
        <a:bodyPr/>
        <a:lstStyle/>
        <a:p>
          <a:r>
            <a:rPr lang="en-US">
              <a:latin typeface="Calibri Light" panose="020F0302020204030204" pitchFamily="34" charset="0"/>
              <a:cs typeface="Calibri Light" panose="020F0302020204030204" pitchFamily="34" charset="0"/>
            </a:rPr>
            <a:t>Transmission-based precautions may be needed for certain types of infections, like COVID-19.</a:t>
          </a:r>
        </a:p>
      </dgm:t>
    </dgm:pt>
    <dgm:pt modelId="{50AAD3F7-88E2-4FAE-B1E2-DAA2C8213732}" type="parTrans" cxnId="{AC20FAAE-E6E6-442B-AFE3-125136B8AEAE}">
      <dgm:prSet/>
      <dgm:spPr/>
      <dgm:t>
        <a:bodyPr/>
        <a:lstStyle/>
        <a:p>
          <a:endParaRPr lang="en-US"/>
        </a:p>
      </dgm:t>
    </dgm:pt>
    <dgm:pt modelId="{88FFAD4B-6783-4F44-9B33-B240307C1FD2}" type="sibTrans" cxnId="{AC20FAAE-E6E6-442B-AFE3-125136B8AEAE}">
      <dgm:prSet/>
      <dgm:spPr/>
      <dgm:t>
        <a:bodyPr/>
        <a:lstStyle/>
        <a:p>
          <a:endParaRPr lang="en-US"/>
        </a:p>
      </dgm:t>
    </dgm:pt>
    <dgm:pt modelId="{D7397263-5DA2-49D8-B74E-252755FBFF33}" type="pres">
      <dgm:prSet presAssocID="{7D6921C9-1A8B-451B-869F-B7342D1F0CBD}" presName="Name0" presStyleCnt="0">
        <dgm:presLayoutVars>
          <dgm:dir/>
          <dgm:animLvl val="lvl"/>
          <dgm:resizeHandles val="exact"/>
        </dgm:presLayoutVars>
      </dgm:prSet>
      <dgm:spPr/>
    </dgm:pt>
    <dgm:pt modelId="{E6162836-567E-48C8-A9F2-8776058552A5}" type="pres">
      <dgm:prSet presAssocID="{2E3A6084-F562-43CC-8785-8BB3FE81B100}" presName="boxAndChildren" presStyleCnt="0"/>
      <dgm:spPr/>
    </dgm:pt>
    <dgm:pt modelId="{7BF0F815-7A2E-4E39-B8FA-7E336D352A1D}" type="pres">
      <dgm:prSet presAssocID="{2E3A6084-F562-43CC-8785-8BB3FE81B100}" presName="parentTextBox" presStyleLbl="node1" presStyleIdx="0" presStyleCnt="3"/>
      <dgm:spPr/>
    </dgm:pt>
    <dgm:pt modelId="{297D6E63-AA8D-4A7F-B788-5B14DD1F31E3}" type="pres">
      <dgm:prSet presAssocID="{11325281-B652-4689-9EF8-7A1CFFAB5188}" presName="sp" presStyleCnt="0"/>
      <dgm:spPr/>
    </dgm:pt>
    <dgm:pt modelId="{746A2C91-E3C1-4908-B360-6BD0EBE8DAF9}" type="pres">
      <dgm:prSet presAssocID="{1345A789-806F-4A8B-B4C6-6F815938F912}" presName="arrowAndChildren" presStyleCnt="0"/>
      <dgm:spPr/>
    </dgm:pt>
    <dgm:pt modelId="{CE2ED2AC-EE03-4DE6-8CF3-168EED1FD107}" type="pres">
      <dgm:prSet presAssocID="{1345A789-806F-4A8B-B4C6-6F815938F912}" presName="parentTextArrow" presStyleLbl="node1" presStyleIdx="0" presStyleCnt="3"/>
      <dgm:spPr/>
    </dgm:pt>
    <dgm:pt modelId="{12C6015B-C2A6-40D3-8D2F-07BCCBEE9971}" type="pres">
      <dgm:prSet presAssocID="{1345A789-806F-4A8B-B4C6-6F815938F912}" presName="arrow" presStyleLbl="node1" presStyleIdx="1" presStyleCnt="3"/>
      <dgm:spPr/>
    </dgm:pt>
    <dgm:pt modelId="{BD6F2524-48B9-41D6-B42B-2EB43ED41A34}" type="pres">
      <dgm:prSet presAssocID="{1345A789-806F-4A8B-B4C6-6F815938F912}" presName="descendantArrow" presStyleCnt="0"/>
      <dgm:spPr/>
    </dgm:pt>
    <dgm:pt modelId="{807EE459-FDFD-449C-A541-6EE2CB21DD23}" type="pres">
      <dgm:prSet presAssocID="{4A3FFA80-D94E-436E-AD0F-5328AB5C777B}" presName="childTextArrow" presStyleLbl="fgAccFollowNode1" presStyleIdx="0" presStyleCnt="6">
        <dgm:presLayoutVars>
          <dgm:bulletEnabled val="1"/>
        </dgm:presLayoutVars>
      </dgm:prSet>
      <dgm:spPr/>
    </dgm:pt>
    <dgm:pt modelId="{D31CECC4-70BA-4376-BDCC-D770C89248C2}" type="pres">
      <dgm:prSet presAssocID="{720E6C16-FDDD-4E8B-87D0-46A76438BE2C}" presName="childTextArrow" presStyleLbl="fgAccFollowNode1" presStyleIdx="1" presStyleCnt="6">
        <dgm:presLayoutVars>
          <dgm:bulletEnabled val="1"/>
        </dgm:presLayoutVars>
      </dgm:prSet>
      <dgm:spPr/>
    </dgm:pt>
    <dgm:pt modelId="{2A7EFA15-D866-42EF-BCAF-DDD0AB442E74}" type="pres">
      <dgm:prSet presAssocID="{3D1AD3EC-AABF-4588-9AFF-36CF0C18D7CB}" presName="childTextArrow" presStyleLbl="fgAccFollowNode1" presStyleIdx="2" presStyleCnt="6">
        <dgm:presLayoutVars>
          <dgm:bulletEnabled val="1"/>
        </dgm:presLayoutVars>
      </dgm:prSet>
      <dgm:spPr/>
    </dgm:pt>
    <dgm:pt modelId="{4B777FDA-FCE4-4689-AF76-2FAA3188C54A}" type="pres">
      <dgm:prSet presAssocID="{C4101620-ECB0-4685-81A3-79DC36E6BA89}" presName="childTextArrow" presStyleLbl="fgAccFollowNode1" presStyleIdx="3" presStyleCnt="6">
        <dgm:presLayoutVars>
          <dgm:bulletEnabled val="1"/>
        </dgm:presLayoutVars>
      </dgm:prSet>
      <dgm:spPr/>
    </dgm:pt>
    <dgm:pt modelId="{3ACB3AFA-5398-43BB-A614-E0D82F3854BD}" type="pres">
      <dgm:prSet presAssocID="{DE60AB98-B6ED-421E-AB94-70BFAD96E109}" presName="childTextArrow" presStyleLbl="fgAccFollowNode1" presStyleIdx="4" presStyleCnt="6">
        <dgm:presLayoutVars>
          <dgm:bulletEnabled val="1"/>
        </dgm:presLayoutVars>
      </dgm:prSet>
      <dgm:spPr/>
    </dgm:pt>
    <dgm:pt modelId="{400EA3FF-601E-4D77-84EC-E86914674F80}" type="pres">
      <dgm:prSet presAssocID="{CB7771A3-95B9-4C16-9425-0ADE8F053A27}" presName="childTextArrow" presStyleLbl="fgAccFollowNode1" presStyleIdx="5" presStyleCnt="6">
        <dgm:presLayoutVars>
          <dgm:bulletEnabled val="1"/>
        </dgm:presLayoutVars>
      </dgm:prSet>
      <dgm:spPr/>
    </dgm:pt>
    <dgm:pt modelId="{3EBAADB2-FF01-473A-9DB9-7364D5CD9600}" type="pres">
      <dgm:prSet presAssocID="{FC08A08F-A4DA-45F0-91BB-E60D0C21BD7F}" presName="sp" presStyleCnt="0"/>
      <dgm:spPr/>
    </dgm:pt>
    <dgm:pt modelId="{14A6C231-90FD-4C22-97A9-1EA2534688A9}" type="pres">
      <dgm:prSet presAssocID="{3E16B4E4-896C-4545-B7A7-7709F661E17F}" presName="arrowAndChildren" presStyleCnt="0"/>
      <dgm:spPr/>
    </dgm:pt>
    <dgm:pt modelId="{02C3A640-1F6C-4CC9-9F4B-7C272B8D4640}" type="pres">
      <dgm:prSet presAssocID="{3E16B4E4-896C-4545-B7A7-7709F661E17F}" presName="parentTextArrow" presStyleLbl="node1" presStyleIdx="2" presStyleCnt="3"/>
      <dgm:spPr/>
    </dgm:pt>
  </dgm:ptLst>
  <dgm:cxnLst>
    <dgm:cxn modelId="{17AC0B0C-B194-441F-9EA9-CC5EA8326E8D}" type="presOf" srcId="{720E6C16-FDDD-4E8B-87D0-46A76438BE2C}" destId="{D31CECC4-70BA-4376-BDCC-D770C89248C2}" srcOrd="0" destOrd="0" presId="urn:microsoft.com/office/officeart/2005/8/layout/process4"/>
    <dgm:cxn modelId="{7E969F0F-8972-4AB5-8040-EB755A7B5270}" type="presOf" srcId="{7D6921C9-1A8B-451B-869F-B7342D1F0CBD}" destId="{D7397263-5DA2-49D8-B74E-252755FBFF33}" srcOrd="0" destOrd="0" presId="urn:microsoft.com/office/officeart/2005/8/layout/process4"/>
    <dgm:cxn modelId="{317D7411-F9BC-49DD-84D3-7AFE36868667}" srcId="{1345A789-806F-4A8B-B4C6-6F815938F912}" destId="{DE60AB98-B6ED-421E-AB94-70BFAD96E109}" srcOrd="4" destOrd="0" parTransId="{3BD2F1A8-0E74-47B4-8B3A-8AE78F29D91B}" sibTransId="{D4839C03-0146-4859-A2E4-798DF7188DE1}"/>
    <dgm:cxn modelId="{F208A211-4C2E-4A73-AAFC-78741DBB9D32}" type="presOf" srcId="{3D1AD3EC-AABF-4588-9AFF-36CF0C18D7CB}" destId="{2A7EFA15-D866-42EF-BCAF-DDD0AB442E74}" srcOrd="0" destOrd="0" presId="urn:microsoft.com/office/officeart/2005/8/layout/process4"/>
    <dgm:cxn modelId="{32D4EE19-5E58-4E83-BA34-D2ADBA5FAD34}" type="presOf" srcId="{CB7771A3-95B9-4C16-9425-0ADE8F053A27}" destId="{400EA3FF-601E-4D77-84EC-E86914674F80}" srcOrd="0" destOrd="0" presId="urn:microsoft.com/office/officeart/2005/8/layout/process4"/>
    <dgm:cxn modelId="{CB46F91C-C227-4A8C-A9F0-3A213A6E68EF}" type="presOf" srcId="{4A3FFA80-D94E-436E-AD0F-5328AB5C777B}" destId="{807EE459-FDFD-449C-A541-6EE2CB21DD23}" srcOrd="0" destOrd="0" presId="urn:microsoft.com/office/officeart/2005/8/layout/process4"/>
    <dgm:cxn modelId="{F2DA0D25-56CC-46C0-8FE1-6F9C0D1CAD19}" type="presOf" srcId="{2E3A6084-F562-43CC-8785-8BB3FE81B100}" destId="{7BF0F815-7A2E-4E39-B8FA-7E336D352A1D}" srcOrd="0" destOrd="0" presId="urn:microsoft.com/office/officeart/2005/8/layout/process4"/>
    <dgm:cxn modelId="{C7F36C2E-3C51-4807-B79B-7C7BC9299851}" srcId="{1345A789-806F-4A8B-B4C6-6F815938F912}" destId="{C4101620-ECB0-4685-81A3-79DC36E6BA89}" srcOrd="3" destOrd="0" parTransId="{D3051540-D8AD-4EB8-AF30-337979ADF469}" sibTransId="{80C29D14-75A5-4BB5-AD45-92DA55052F11}"/>
    <dgm:cxn modelId="{A924B730-3771-430B-9C13-A50C03F727AF}" type="presOf" srcId="{1345A789-806F-4A8B-B4C6-6F815938F912}" destId="{12C6015B-C2A6-40D3-8D2F-07BCCBEE9971}" srcOrd="1" destOrd="0" presId="urn:microsoft.com/office/officeart/2005/8/layout/process4"/>
    <dgm:cxn modelId="{759CC343-F221-4644-BA66-1D0739DCD3D3}" type="presOf" srcId="{1345A789-806F-4A8B-B4C6-6F815938F912}" destId="{CE2ED2AC-EE03-4DE6-8CF3-168EED1FD107}" srcOrd="0" destOrd="0" presId="urn:microsoft.com/office/officeart/2005/8/layout/process4"/>
    <dgm:cxn modelId="{A5BBAF64-8DCE-49B6-B8D4-7D3CAA29A5A7}" srcId="{1345A789-806F-4A8B-B4C6-6F815938F912}" destId="{CB7771A3-95B9-4C16-9425-0ADE8F053A27}" srcOrd="5" destOrd="0" parTransId="{9AA44363-C67C-4059-96C7-FF7AAD371C64}" sibTransId="{ECACC84F-1575-4525-93AE-392A65378872}"/>
    <dgm:cxn modelId="{D2DEA659-4D49-4BCB-A490-087AA8C769DB}" type="presOf" srcId="{3E16B4E4-896C-4545-B7A7-7709F661E17F}" destId="{02C3A640-1F6C-4CC9-9F4B-7C272B8D4640}" srcOrd="0" destOrd="0" presId="urn:microsoft.com/office/officeart/2005/8/layout/process4"/>
    <dgm:cxn modelId="{AFD6405A-A456-436A-ABAA-41F6B267FD4D}" type="presOf" srcId="{DE60AB98-B6ED-421E-AB94-70BFAD96E109}" destId="{3ACB3AFA-5398-43BB-A614-E0D82F3854BD}" srcOrd="0" destOrd="0" presId="urn:microsoft.com/office/officeart/2005/8/layout/process4"/>
    <dgm:cxn modelId="{DCF98388-C4A9-4DEB-856E-96015CCA43D2}" srcId="{7D6921C9-1A8B-451B-869F-B7342D1F0CBD}" destId="{3E16B4E4-896C-4545-B7A7-7709F661E17F}" srcOrd="0" destOrd="0" parTransId="{F9C36351-C744-46A3-82D0-ACA0E8BA8C63}" sibTransId="{FC08A08F-A4DA-45F0-91BB-E60D0C21BD7F}"/>
    <dgm:cxn modelId="{F581E08E-53CB-482C-89AA-FA819EA15D01}" srcId="{1345A789-806F-4A8B-B4C6-6F815938F912}" destId="{3D1AD3EC-AABF-4588-9AFF-36CF0C18D7CB}" srcOrd="2" destOrd="0" parTransId="{3ACB25B5-55F2-42FC-95DE-771A1FD93BCE}" sibTransId="{587D6EAF-5BE7-4245-94AD-21055CD61B7B}"/>
    <dgm:cxn modelId="{BE3E509D-719F-4BA1-B393-021354F727AF}" srcId="{1345A789-806F-4A8B-B4C6-6F815938F912}" destId="{720E6C16-FDDD-4E8B-87D0-46A76438BE2C}" srcOrd="1" destOrd="0" parTransId="{10740AD2-F09A-4317-8FCC-DAEBD8B042F1}" sibTransId="{99EA122B-2D79-4E4E-AFF8-8AA4BECA7B4C}"/>
    <dgm:cxn modelId="{AC20FAAE-E6E6-442B-AFE3-125136B8AEAE}" srcId="{7D6921C9-1A8B-451B-869F-B7342D1F0CBD}" destId="{2E3A6084-F562-43CC-8785-8BB3FE81B100}" srcOrd="2" destOrd="0" parTransId="{50AAD3F7-88E2-4FAE-B1E2-DAA2C8213732}" sibTransId="{88FFAD4B-6783-4F44-9B33-B240307C1FD2}"/>
    <dgm:cxn modelId="{65A194AF-457D-4027-8B62-6554369E7B98}" type="presOf" srcId="{C4101620-ECB0-4685-81A3-79DC36E6BA89}" destId="{4B777FDA-FCE4-4689-AF76-2FAA3188C54A}" srcOrd="0" destOrd="0" presId="urn:microsoft.com/office/officeart/2005/8/layout/process4"/>
    <dgm:cxn modelId="{BB23D9B9-2F3A-4594-B3B2-017204D5B43B}" srcId="{7D6921C9-1A8B-451B-869F-B7342D1F0CBD}" destId="{1345A789-806F-4A8B-B4C6-6F815938F912}" srcOrd="1" destOrd="0" parTransId="{90592E21-C2AD-4433-8AF5-512B90D4A5BD}" sibTransId="{11325281-B652-4689-9EF8-7A1CFFAB5188}"/>
    <dgm:cxn modelId="{567A7EF1-7364-4567-B2CA-879345BCA232}" srcId="{1345A789-806F-4A8B-B4C6-6F815938F912}" destId="{4A3FFA80-D94E-436E-AD0F-5328AB5C777B}" srcOrd="0" destOrd="0" parTransId="{B02F6BC5-0F3F-4344-B756-9EFA94FD0FB6}" sibTransId="{44993F3D-93DC-4595-881E-F4DABB0E05C5}"/>
    <dgm:cxn modelId="{F1799BA1-3D8B-4527-B27D-1A52838A6F23}" type="presParOf" srcId="{D7397263-5DA2-49D8-B74E-252755FBFF33}" destId="{E6162836-567E-48C8-A9F2-8776058552A5}" srcOrd="0" destOrd="0" presId="urn:microsoft.com/office/officeart/2005/8/layout/process4"/>
    <dgm:cxn modelId="{4572E5BD-72DF-4849-B8C4-B60BA06BC971}" type="presParOf" srcId="{E6162836-567E-48C8-A9F2-8776058552A5}" destId="{7BF0F815-7A2E-4E39-B8FA-7E336D352A1D}" srcOrd="0" destOrd="0" presId="urn:microsoft.com/office/officeart/2005/8/layout/process4"/>
    <dgm:cxn modelId="{5F1E2077-8BD6-4117-9D85-7F6FBF8A67F8}" type="presParOf" srcId="{D7397263-5DA2-49D8-B74E-252755FBFF33}" destId="{297D6E63-AA8D-4A7F-B788-5B14DD1F31E3}" srcOrd="1" destOrd="0" presId="urn:microsoft.com/office/officeart/2005/8/layout/process4"/>
    <dgm:cxn modelId="{534CDA14-0093-45FD-BB0D-F47C05DAAF51}" type="presParOf" srcId="{D7397263-5DA2-49D8-B74E-252755FBFF33}" destId="{746A2C91-E3C1-4908-B360-6BD0EBE8DAF9}" srcOrd="2" destOrd="0" presId="urn:microsoft.com/office/officeart/2005/8/layout/process4"/>
    <dgm:cxn modelId="{8DA7FA28-1888-4638-AA9D-2A6A7A14BBBA}" type="presParOf" srcId="{746A2C91-E3C1-4908-B360-6BD0EBE8DAF9}" destId="{CE2ED2AC-EE03-4DE6-8CF3-168EED1FD107}" srcOrd="0" destOrd="0" presId="urn:microsoft.com/office/officeart/2005/8/layout/process4"/>
    <dgm:cxn modelId="{2C787645-0C2F-4BDA-9EC4-FFC4B60935F4}" type="presParOf" srcId="{746A2C91-E3C1-4908-B360-6BD0EBE8DAF9}" destId="{12C6015B-C2A6-40D3-8D2F-07BCCBEE9971}" srcOrd="1" destOrd="0" presId="urn:microsoft.com/office/officeart/2005/8/layout/process4"/>
    <dgm:cxn modelId="{3C730FB6-5AB9-439D-A883-6FE795F06D37}" type="presParOf" srcId="{746A2C91-E3C1-4908-B360-6BD0EBE8DAF9}" destId="{BD6F2524-48B9-41D6-B42B-2EB43ED41A34}" srcOrd="2" destOrd="0" presId="urn:microsoft.com/office/officeart/2005/8/layout/process4"/>
    <dgm:cxn modelId="{83D0207B-000F-41DD-A1D8-5DED5859A12F}" type="presParOf" srcId="{BD6F2524-48B9-41D6-B42B-2EB43ED41A34}" destId="{807EE459-FDFD-449C-A541-6EE2CB21DD23}" srcOrd="0" destOrd="0" presId="urn:microsoft.com/office/officeart/2005/8/layout/process4"/>
    <dgm:cxn modelId="{8FC6B3B5-8ED0-46BD-92E4-F17D935ADD02}" type="presParOf" srcId="{BD6F2524-48B9-41D6-B42B-2EB43ED41A34}" destId="{D31CECC4-70BA-4376-BDCC-D770C89248C2}" srcOrd="1" destOrd="0" presId="urn:microsoft.com/office/officeart/2005/8/layout/process4"/>
    <dgm:cxn modelId="{C0AADE58-C1B4-4CF0-B7A4-B91F7E438C7F}" type="presParOf" srcId="{BD6F2524-48B9-41D6-B42B-2EB43ED41A34}" destId="{2A7EFA15-D866-42EF-BCAF-DDD0AB442E74}" srcOrd="2" destOrd="0" presId="urn:microsoft.com/office/officeart/2005/8/layout/process4"/>
    <dgm:cxn modelId="{C71C9FE6-851C-4AA4-879A-F7E97E4A57A9}" type="presParOf" srcId="{BD6F2524-48B9-41D6-B42B-2EB43ED41A34}" destId="{4B777FDA-FCE4-4689-AF76-2FAA3188C54A}" srcOrd="3" destOrd="0" presId="urn:microsoft.com/office/officeart/2005/8/layout/process4"/>
    <dgm:cxn modelId="{4755E19D-1457-44EB-964C-E8C41519B1E1}" type="presParOf" srcId="{BD6F2524-48B9-41D6-B42B-2EB43ED41A34}" destId="{3ACB3AFA-5398-43BB-A614-E0D82F3854BD}" srcOrd="4" destOrd="0" presId="urn:microsoft.com/office/officeart/2005/8/layout/process4"/>
    <dgm:cxn modelId="{82F72984-85BB-4C68-A465-B12A4793F00C}" type="presParOf" srcId="{BD6F2524-48B9-41D6-B42B-2EB43ED41A34}" destId="{400EA3FF-601E-4D77-84EC-E86914674F80}" srcOrd="5" destOrd="0" presId="urn:microsoft.com/office/officeart/2005/8/layout/process4"/>
    <dgm:cxn modelId="{0482BE50-F740-43A9-945D-8955F879A453}" type="presParOf" srcId="{D7397263-5DA2-49D8-B74E-252755FBFF33}" destId="{3EBAADB2-FF01-473A-9DB9-7364D5CD9600}" srcOrd="3" destOrd="0" presId="urn:microsoft.com/office/officeart/2005/8/layout/process4"/>
    <dgm:cxn modelId="{F538C5ED-FD80-4047-938C-0C27287FFDA7}" type="presParOf" srcId="{D7397263-5DA2-49D8-B74E-252755FBFF33}" destId="{14A6C231-90FD-4C22-97A9-1EA2534688A9}" srcOrd="4" destOrd="0" presId="urn:microsoft.com/office/officeart/2005/8/layout/process4"/>
    <dgm:cxn modelId="{DFEB2E9A-487F-49A0-B243-11E8C75A5512}" type="presParOf" srcId="{14A6C231-90FD-4C22-97A9-1EA2534688A9}" destId="{02C3A640-1F6C-4CC9-9F4B-7C272B8D4640}"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9F5F36-60B5-4B46-BCAE-F71A664C2DF1}" type="doc">
      <dgm:prSet loTypeId="urn:microsoft.com/office/officeart/2016/7/layout/VerticalDownArrowProcess" loCatId="process" qsTypeId="urn:microsoft.com/office/officeart/2005/8/quickstyle/simple2" qsCatId="simple" csTypeId="urn:microsoft.com/office/officeart/2005/8/colors/accent2_2" csCatId="accent2" phldr="1"/>
      <dgm:spPr/>
      <dgm:t>
        <a:bodyPr/>
        <a:lstStyle/>
        <a:p>
          <a:endParaRPr lang="en-US"/>
        </a:p>
      </dgm:t>
    </dgm:pt>
    <dgm:pt modelId="{9F2F7886-55B6-4200-899C-6453715EECA7}">
      <dgm:prSet/>
      <dgm:spPr/>
      <dgm:t>
        <a:bodyPr/>
        <a:lstStyle/>
        <a:p>
          <a:r>
            <a:rPr lang="en-US">
              <a:latin typeface="Calibri Light" panose="020F0302020204030204" pitchFamily="34" charset="0"/>
              <a:cs typeface="Calibri Light" panose="020F0302020204030204" pitchFamily="34" charset="0"/>
            </a:rPr>
            <a:t>Use</a:t>
          </a:r>
        </a:p>
      </dgm:t>
    </dgm:pt>
    <dgm:pt modelId="{45E187E0-71BD-4D4A-BBE3-6AC331DA5603}" type="parTrans" cxnId="{945A7095-6C8B-4A36-B9D3-764A1DD1A774}">
      <dgm:prSet/>
      <dgm:spPr/>
      <dgm:t>
        <a:bodyPr/>
        <a:lstStyle/>
        <a:p>
          <a:endParaRPr lang="en-US"/>
        </a:p>
      </dgm:t>
    </dgm:pt>
    <dgm:pt modelId="{224EAAA9-37C8-4345-9016-0AA27494581E}" type="sibTrans" cxnId="{945A7095-6C8B-4A36-B9D3-764A1DD1A774}">
      <dgm:prSet/>
      <dgm:spPr/>
      <dgm:t>
        <a:bodyPr/>
        <a:lstStyle/>
        <a:p>
          <a:endParaRPr lang="en-US"/>
        </a:p>
      </dgm:t>
    </dgm:pt>
    <dgm:pt modelId="{E1D9E5BD-0AD9-4A7A-A07C-1826DF40AAAE}">
      <dgm:prSet/>
      <dgm:spPr/>
      <dgm:t>
        <a:bodyPr/>
        <a:lstStyle/>
        <a:p>
          <a:r>
            <a:rPr lang="en-US">
              <a:latin typeface="Calibri Light" panose="020F0302020204030204" pitchFamily="34" charset="0"/>
              <a:cs typeface="Calibri Light" panose="020F0302020204030204" pitchFamily="34" charset="0"/>
            </a:rPr>
            <a:t>lined trash can.</a:t>
          </a:r>
        </a:p>
      </dgm:t>
    </dgm:pt>
    <dgm:pt modelId="{F518026B-00D4-4D99-B897-0E69473ECB70}" type="parTrans" cxnId="{9BFE0778-EE70-481B-B97F-BECEAD472E4C}">
      <dgm:prSet/>
      <dgm:spPr/>
      <dgm:t>
        <a:bodyPr/>
        <a:lstStyle/>
        <a:p>
          <a:endParaRPr lang="en-US"/>
        </a:p>
      </dgm:t>
    </dgm:pt>
    <dgm:pt modelId="{7E0E0E3D-DCD6-4C9D-8A95-4E9CD52832D1}" type="sibTrans" cxnId="{9BFE0778-EE70-481B-B97F-BECEAD472E4C}">
      <dgm:prSet/>
      <dgm:spPr/>
      <dgm:t>
        <a:bodyPr/>
        <a:lstStyle/>
        <a:p>
          <a:endParaRPr lang="en-US"/>
        </a:p>
      </dgm:t>
    </dgm:pt>
    <dgm:pt modelId="{93397BA4-BB45-4AB1-8DB5-00A4BC54B919}">
      <dgm:prSet/>
      <dgm:spPr/>
      <dgm:t>
        <a:bodyPr/>
        <a:lstStyle/>
        <a:p>
          <a:r>
            <a:rPr lang="en-US">
              <a:latin typeface="Calibri Light" panose="020F0302020204030204" pitchFamily="34" charset="0"/>
              <a:cs typeface="Calibri Light" panose="020F0302020204030204" pitchFamily="34" charset="0"/>
            </a:rPr>
            <a:t>Place</a:t>
          </a:r>
        </a:p>
      </dgm:t>
    </dgm:pt>
    <dgm:pt modelId="{6A7A8663-EFD5-4A6B-B68C-E8BC843F0A67}" type="parTrans" cxnId="{0F4E3A99-0C16-4047-8CA5-0BB369D090C0}">
      <dgm:prSet/>
      <dgm:spPr/>
      <dgm:t>
        <a:bodyPr/>
        <a:lstStyle/>
        <a:p>
          <a:endParaRPr lang="en-US"/>
        </a:p>
      </dgm:t>
    </dgm:pt>
    <dgm:pt modelId="{21AF8B31-3730-4453-AC64-780D35F7D341}" type="sibTrans" cxnId="{0F4E3A99-0C16-4047-8CA5-0BB369D090C0}">
      <dgm:prSet/>
      <dgm:spPr/>
      <dgm:t>
        <a:bodyPr/>
        <a:lstStyle/>
        <a:p>
          <a:endParaRPr lang="en-US"/>
        </a:p>
      </dgm:t>
    </dgm:pt>
    <dgm:pt modelId="{65D4C72B-BC0A-4682-A9FE-9480509E23CC}">
      <dgm:prSet/>
      <dgm:spPr/>
      <dgm:t>
        <a:bodyPr/>
        <a:lstStyle/>
        <a:p>
          <a:r>
            <a:rPr lang="en-US">
              <a:latin typeface="Calibri Light" panose="020F0302020204030204" pitchFamily="34" charset="0"/>
              <a:cs typeface="Calibri Light" panose="020F0302020204030204" pitchFamily="34" charset="0"/>
            </a:rPr>
            <a:t>used disposable gloves and other contaminated items in a lined trash can.</a:t>
          </a:r>
        </a:p>
      </dgm:t>
    </dgm:pt>
    <dgm:pt modelId="{96F20C0F-6E32-4795-8A97-697FE347555B}" type="parTrans" cxnId="{8F9460A5-0E16-4964-8EC1-07AF0C8CB260}">
      <dgm:prSet/>
      <dgm:spPr/>
      <dgm:t>
        <a:bodyPr/>
        <a:lstStyle/>
        <a:p>
          <a:endParaRPr lang="en-US"/>
        </a:p>
      </dgm:t>
    </dgm:pt>
    <dgm:pt modelId="{0EF6954C-4592-4623-86AA-74628DAD667A}" type="sibTrans" cxnId="{8F9460A5-0E16-4964-8EC1-07AF0C8CB260}">
      <dgm:prSet/>
      <dgm:spPr/>
      <dgm:t>
        <a:bodyPr/>
        <a:lstStyle/>
        <a:p>
          <a:endParaRPr lang="en-US"/>
        </a:p>
      </dgm:t>
    </dgm:pt>
    <dgm:pt modelId="{427650F9-5053-4F62-B9BB-EAE3DEB35689}">
      <dgm:prSet/>
      <dgm:spPr/>
      <dgm:t>
        <a:bodyPr/>
        <a:lstStyle/>
        <a:p>
          <a:r>
            <a:rPr lang="en-US">
              <a:latin typeface="Calibri Light" panose="020F0302020204030204" pitchFamily="34" charset="0"/>
              <a:cs typeface="Calibri Light" panose="020F0302020204030204" pitchFamily="34" charset="0"/>
            </a:rPr>
            <a:t>Wear</a:t>
          </a:r>
        </a:p>
      </dgm:t>
    </dgm:pt>
    <dgm:pt modelId="{2BEC75CF-1DA8-4319-AA34-7D053C403B21}" type="parTrans" cxnId="{FAF4C710-6014-4555-8EF8-D701FDD2FD29}">
      <dgm:prSet/>
      <dgm:spPr/>
      <dgm:t>
        <a:bodyPr/>
        <a:lstStyle/>
        <a:p>
          <a:endParaRPr lang="en-US"/>
        </a:p>
      </dgm:t>
    </dgm:pt>
    <dgm:pt modelId="{5D45CF14-A9F8-4CE7-B09E-68ADEA843F36}" type="sibTrans" cxnId="{FAF4C710-6014-4555-8EF8-D701FDD2FD29}">
      <dgm:prSet/>
      <dgm:spPr/>
      <dgm:t>
        <a:bodyPr/>
        <a:lstStyle/>
        <a:p>
          <a:endParaRPr lang="en-US"/>
        </a:p>
      </dgm:t>
    </dgm:pt>
    <dgm:pt modelId="{5FAAD911-4056-419B-B37F-FBEA7CD0B8A2}">
      <dgm:prSet/>
      <dgm:spPr/>
      <dgm:t>
        <a:bodyPr/>
        <a:lstStyle/>
        <a:p>
          <a:r>
            <a:rPr lang="en-US">
              <a:latin typeface="Calibri Light" panose="020F0302020204030204" pitchFamily="34" charset="0"/>
              <a:cs typeface="Calibri Light" panose="020F0302020204030204" pitchFamily="34" charset="0"/>
            </a:rPr>
            <a:t>gloves when removing garbage bags, and handling and disposing of trash. Wash hands afterwards.</a:t>
          </a:r>
        </a:p>
      </dgm:t>
    </dgm:pt>
    <dgm:pt modelId="{7BB0F504-3B58-4DDD-8799-DE52DAEF00E8}" type="parTrans" cxnId="{51D85D3C-FC0C-49F6-A097-8FB147897519}">
      <dgm:prSet/>
      <dgm:spPr/>
      <dgm:t>
        <a:bodyPr/>
        <a:lstStyle/>
        <a:p>
          <a:endParaRPr lang="en-US"/>
        </a:p>
      </dgm:t>
    </dgm:pt>
    <dgm:pt modelId="{2D3513A9-9CE4-4110-8FEA-9BF9DB29E997}" type="sibTrans" cxnId="{51D85D3C-FC0C-49F6-A097-8FB147897519}">
      <dgm:prSet/>
      <dgm:spPr/>
      <dgm:t>
        <a:bodyPr/>
        <a:lstStyle/>
        <a:p>
          <a:endParaRPr lang="en-US"/>
        </a:p>
      </dgm:t>
    </dgm:pt>
    <dgm:pt modelId="{22CB7CBA-99B1-42DC-B378-702AFE77B235}">
      <dgm:prSet/>
      <dgm:spPr/>
      <dgm:t>
        <a:bodyPr/>
        <a:lstStyle/>
        <a:p>
          <a:r>
            <a:rPr lang="en-US">
              <a:latin typeface="Calibri Light" panose="020F0302020204030204" pitchFamily="34" charset="0"/>
              <a:cs typeface="Calibri Light" panose="020F0302020204030204" pitchFamily="34" charset="0"/>
            </a:rPr>
            <a:t>Dispose</a:t>
          </a:r>
        </a:p>
      </dgm:t>
    </dgm:pt>
    <dgm:pt modelId="{91F8258B-C0F5-497B-88DB-1C847AD1369C}" type="parTrans" cxnId="{1A30CE34-106A-4086-B16A-A8E723798C89}">
      <dgm:prSet/>
      <dgm:spPr/>
      <dgm:t>
        <a:bodyPr/>
        <a:lstStyle/>
        <a:p>
          <a:endParaRPr lang="en-US"/>
        </a:p>
      </dgm:t>
    </dgm:pt>
    <dgm:pt modelId="{FDCEC50F-9DBB-4C9C-A718-9B4DB37FE00C}" type="sibTrans" cxnId="{1A30CE34-106A-4086-B16A-A8E723798C89}">
      <dgm:prSet/>
      <dgm:spPr/>
      <dgm:t>
        <a:bodyPr/>
        <a:lstStyle/>
        <a:p>
          <a:endParaRPr lang="en-US"/>
        </a:p>
      </dgm:t>
    </dgm:pt>
    <dgm:pt modelId="{0A454490-01A3-4780-AE4E-1B2E1C32A07E}">
      <dgm:prSet/>
      <dgm:spPr/>
      <dgm:t>
        <a:bodyPr/>
        <a:lstStyle/>
        <a:p>
          <a:r>
            <a:rPr lang="en-US">
              <a:latin typeface="Calibri Light" panose="020F0302020204030204" pitchFamily="34" charset="0"/>
              <a:cs typeface="Calibri Light" panose="020F0302020204030204" pitchFamily="34" charset="0"/>
            </a:rPr>
            <a:t>Of all used disposable gloves, facemasks, and other contaminated items in a lined trash can.</a:t>
          </a:r>
        </a:p>
      </dgm:t>
    </dgm:pt>
    <dgm:pt modelId="{6C353F76-BCE6-4D51-9954-A3949F66FD5F}" type="parTrans" cxnId="{B9B34635-3B4B-4080-AB3A-EF43F69804D8}">
      <dgm:prSet/>
      <dgm:spPr/>
      <dgm:t>
        <a:bodyPr/>
        <a:lstStyle/>
        <a:p>
          <a:endParaRPr lang="en-US"/>
        </a:p>
      </dgm:t>
    </dgm:pt>
    <dgm:pt modelId="{ECB12D22-10D3-4B95-B78E-35A66E83C596}" type="sibTrans" cxnId="{B9B34635-3B4B-4080-AB3A-EF43F69804D8}">
      <dgm:prSet/>
      <dgm:spPr/>
      <dgm:t>
        <a:bodyPr/>
        <a:lstStyle/>
        <a:p>
          <a:endParaRPr lang="en-US"/>
        </a:p>
      </dgm:t>
    </dgm:pt>
    <dgm:pt modelId="{A7B9B683-0B9F-41C0-91B4-13A0CACE80C2}">
      <dgm:prSet/>
      <dgm:spPr/>
      <dgm:t>
        <a:bodyPr/>
        <a:lstStyle/>
        <a:p>
          <a:r>
            <a:rPr lang="en-US">
              <a:latin typeface="Calibri Light" panose="020F0302020204030204" pitchFamily="34" charset="0"/>
              <a:cs typeface="Calibri Light" panose="020F0302020204030204" pitchFamily="34" charset="0"/>
            </a:rPr>
            <a:t>Dedicate</a:t>
          </a:r>
        </a:p>
      </dgm:t>
    </dgm:pt>
    <dgm:pt modelId="{603CE7A1-E9E9-48D2-90DE-0474A6DFEB47}" type="parTrans" cxnId="{063EEF6F-A95E-4657-80A8-002925DFC545}">
      <dgm:prSet/>
      <dgm:spPr/>
      <dgm:t>
        <a:bodyPr/>
        <a:lstStyle/>
        <a:p>
          <a:endParaRPr lang="en-US"/>
        </a:p>
      </dgm:t>
    </dgm:pt>
    <dgm:pt modelId="{FBBBD284-CBEF-4FF5-AC58-B27A775A6B52}" type="sibTrans" cxnId="{063EEF6F-A95E-4657-80A8-002925DFC545}">
      <dgm:prSet/>
      <dgm:spPr/>
      <dgm:t>
        <a:bodyPr/>
        <a:lstStyle/>
        <a:p>
          <a:endParaRPr lang="en-US"/>
        </a:p>
      </dgm:t>
    </dgm:pt>
    <dgm:pt modelId="{4CC7CE9E-E687-4188-A64B-B4A57329206A}">
      <dgm:prSet/>
      <dgm:spPr/>
      <dgm:t>
        <a:bodyPr/>
        <a:lstStyle/>
        <a:p>
          <a:r>
            <a:rPr lang="en-US">
              <a:latin typeface="Calibri Light" panose="020F0302020204030204" pitchFamily="34" charset="0"/>
              <a:cs typeface="Calibri Light" panose="020F0302020204030204" pitchFamily="34" charset="0"/>
            </a:rPr>
            <a:t>a lined trash can for the person who is sick.</a:t>
          </a:r>
        </a:p>
      </dgm:t>
    </dgm:pt>
    <dgm:pt modelId="{755EC07A-7176-43B9-9BC4-B2407DBBE6A4}" type="parTrans" cxnId="{502312DA-57E6-4459-8686-24716C3F7BC9}">
      <dgm:prSet/>
      <dgm:spPr/>
      <dgm:t>
        <a:bodyPr/>
        <a:lstStyle/>
        <a:p>
          <a:endParaRPr lang="en-US"/>
        </a:p>
      </dgm:t>
    </dgm:pt>
    <dgm:pt modelId="{C5365966-516D-4B6D-BDBF-D3334AC71DFC}" type="sibTrans" cxnId="{502312DA-57E6-4459-8686-24716C3F7BC9}">
      <dgm:prSet/>
      <dgm:spPr/>
      <dgm:t>
        <a:bodyPr/>
        <a:lstStyle/>
        <a:p>
          <a:endParaRPr lang="en-US"/>
        </a:p>
      </dgm:t>
    </dgm:pt>
    <dgm:pt modelId="{FFA59507-0757-48E6-BE73-DBF1BC3AF1A3}" type="pres">
      <dgm:prSet presAssocID="{D19F5F36-60B5-4B46-BCAE-F71A664C2DF1}" presName="Name0" presStyleCnt="0">
        <dgm:presLayoutVars>
          <dgm:dir/>
          <dgm:animLvl val="lvl"/>
          <dgm:resizeHandles val="exact"/>
        </dgm:presLayoutVars>
      </dgm:prSet>
      <dgm:spPr/>
    </dgm:pt>
    <dgm:pt modelId="{AE24D40D-DE98-4621-A03E-25ACB92C2540}" type="pres">
      <dgm:prSet presAssocID="{A7B9B683-0B9F-41C0-91B4-13A0CACE80C2}" presName="boxAndChildren" presStyleCnt="0"/>
      <dgm:spPr/>
    </dgm:pt>
    <dgm:pt modelId="{1BB7B482-5492-47DE-AEE2-5F67A1584E4C}" type="pres">
      <dgm:prSet presAssocID="{A7B9B683-0B9F-41C0-91B4-13A0CACE80C2}" presName="parentTextBox" presStyleLbl="alignNode1" presStyleIdx="0" presStyleCnt="5"/>
      <dgm:spPr/>
    </dgm:pt>
    <dgm:pt modelId="{83597C39-E61D-4FB6-815A-FF54249AF6DB}" type="pres">
      <dgm:prSet presAssocID="{A7B9B683-0B9F-41C0-91B4-13A0CACE80C2}" presName="descendantBox" presStyleLbl="bgAccFollowNode1" presStyleIdx="0" presStyleCnt="5"/>
      <dgm:spPr/>
    </dgm:pt>
    <dgm:pt modelId="{35A470D5-B01B-460A-B652-FF79B9ADABC7}" type="pres">
      <dgm:prSet presAssocID="{FDCEC50F-9DBB-4C9C-A718-9B4DB37FE00C}" presName="sp" presStyleCnt="0"/>
      <dgm:spPr/>
    </dgm:pt>
    <dgm:pt modelId="{DA82A306-D0E5-4109-A455-28F2F6506FB9}" type="pres">
      <dgm:prSet presAssocID="{22CB7CBA-99B1-42DC-B378-702AFE77B235}" presName="arrowAndChildren" presStyleCnt="0"/>
      <dgm:spPr/>
    </dgm:pt>
    <dgm:pt modelId="{3BF5A103-FB93-4C2E-9AB5-36108B171596}" type="pres">
      <dgm:prSet presAssocID="{22CB7CBA-99B1-42DC-B378-702AFE77B235}" presName="parentTextArrow" presStyleLbl="node1" presStyleIdx="0" presStyleCnt="0"/>
      <dgm:spPr/>
    </dgm:pt>
    <dgm:pt modelId="{33744600-6676-4031-84E9-A528B352CBAB}" type="pres">
      <dgm:prSet presAssocID="{22CB7CBA-99B1-42DC-B378-702AFE77B235}" presName="arrow" presStyleLbl="alignNode1" presStyleIdx="1" presStyleCnt="5"/>
      <dgm:spPr/>
    </dgm:pt>
    <dgm:pt modelId="{329CADFA-FC12-4EB6-9E7C-23851FA14873}" type="pres">
      <dgm:prSet presAssocID="{22CB7CBA-99B1-42DC-B378-702AFE77B235}" presName="descendantArrow" presStyleLbl="bgAccFollowNode1" presStyleIdx="1" presStyleCnt="5"/>
      <dgm:spPr/>
    </dgm:pt>
    <dgm:pt modelId="{8530E799-2830-4B1C-A4C2-BEAAF4FE5F90}" type="pres">
      <dgm:prSet presAssocID="{5D45CF14-A9F8-4CE7-B09E-68ADEA843F36}" presName="sp" presStyleCnt="0"/>
      <dgm:spPr/>
    </dgm:pt>
    <dgm:pt modelId="{1F14A589-4785-4EB6-B35E-927D2D58FF57}" type="pres">
      <dgm:prSet presAssocID="{427650F9-5053-4F62-B9BB-EAE3DEB35689}" presName="arrowAndChildren" presStyleCnt="0"/>
      <dgm:spPr/>
    </dgm:pt>
    <dgm:pt modelId="{D765CBA7-BF74-49DD-8B04-28C1F2B80F8B}" type="pres">
      <dgm:prSet presAssocID="{427650F9-5053-4F62-B9BB-EAE3DEB35689}" presName="parentTextArrow" presStyleLbl="node1" presStyleIdx="0" presStyleCnt="0"/>
      <dgm:spPr/>
    </dgm:pt>
    <dgm:pt modelId="{D5D16830-C3C4-4368-83B1-902D51895F46}" type="pres">
      <dgm:prSet presAssocID="{427650F9-5053-4F62-B9BB-EAE3DEB35689}" presName="arrow" presStyleLbl="alignNode1" presStyleIdx="2" presStyleCnt="5"/>
      <dgm:spPr/>
    </dgm:pt>
    <dgm:pt modelId="{F7C57AFD-453D-438C-A3E4-D065C1DE3D07}" type="pres">
      <dgm:prSet presAssocID="{427650F9-5053-4F62-B9BB-EAE3DEB35689}" presName="descendantArrow" presStyleLbl="bgAccFollowNode1" presStyleIdx="2" presStyleCnt="5"/>
      <dgm:spPr/>
    </dgm:pt>
    <dgm:pt modelId="{F38F4E84-B9A0-4C6D-A4CC-23A50DB61644}" type="pres">
      <dgm:prSet presAssocID="{21AF8B31-3730-4453-AC64-780D35F7D341}" presName="sp" presStyleCnt="0"/>
      <dgm:spPr/>
    </dgm:pt>
    <dgm:pt modelId="{93D60C40-21A5-4F16-BFF0-3FC129EF3BDA}" type="pres">
      <dgm:prSet presAssocID="{93397BA4-BB45-4AB1-8DB5-00A4BC54B919}" presName="arrowAndChildren" presStyleCnt="0"/>
      <dgm:spPr/>
    </dgm:pt>
    <dgm:pt modelId="{7A17E128-1C4B-49C2-B895-EED5449B4B62}" type="pres">
      <dgm:prSet presAssocID="{93397BA4-BB45-4AB1-8DB5-00A4BC54B919}" presName="parentTextArrow" presStyleLbl="node1" presStyleIdx="0" presStyleCnt="0"/>
      <dgm:spPr/>
    </dgm:pt>
    <dgm:pt modelId="{42495CAF-D2B4-4449-A96A-DB9DD38EE4A0}" type="pres">
      <dgm:prSet presAssocID="{93397BA4-BB45-4AB1-8DB5-00A4BC54B919}" presName="arrow" presStyleLbl="alignNode1" presStyleIdx="3" presStyleCnt="5"/>
      <dgm:spPr/>
    </dgm:pt>
    <dgm:pt modelId="{7EFD2DB1-948C-40B3-847C-F67E272B5986}" type="pres">
      <dgm:prSet presAssocID="{93397BA4-BB45-4AB1-8DB5-00A4BC54B919}" presName="descendantArrow" presStyleLbl="bgAccFollowNode1" presStyleIdx="3" presStyleCnt="5"/>
      <dgm:spPr/>
    </dgm:pt>
    <dgm:pt modelId="{6E780E0A-1D25-44CD-AD06-53443BB1B4C2}" type="pres">
      <dgm:prSet presAssocID="{224EAAA9-37C8-4345-9016-0AA27494581E}" presName="sp" presStyleCnt="0"/>
      <dgm:spPr/>
    </dgm:pt>
    <dgm:pt modelId="{261C16E3-4481-4FB6-B63A-52FD2AE1F31E}" type="pres">
      <dgm:prSet presAssocID="{9F2F7886-55B6-4200-899C-6453715EECA7}" presName="arrowAndChildren" presStyleCnt="0"/>
      <dgm:spPr/>
    </dgm:pt>
    <dgm:pt modelId="{405C50E9-9FF1-4C78-AD77-C4147FB60B48}" type="pres">
      <dgm:prSet presAssocID="{9F2F7886-55B6-4200-899C-6453715EECA7}" presName="parentTextArrow" presStyleLbl="node1" presStyleIdx="0" presStyleCnt="0"/>
      <dgm:spPr/>
    </dgm:pt>
    <dgm:pt modelId="{36D165D4-3EE2-4066-827F-B92C9ADAC03E}" type="pres">
      <dgm:prSet presAssocID="{9F2F7886-55B6-4200-899C-6453715EECA7}" presName="arrow" presStyleLbl="alignNode1" presStyleIdx="4" presStyleCnt="5"/>
      <dgm:spPr/>
    </dgm:pt>
    <dgm:pt modelId="{B8B4DDFE-226A-46F1-83C7-6498C82FA0D5}" type="pres">
      <dgm:prSet presAssocID="{9F2F7886-55B6-4200-899C-6453715EECA7}" presName="descendantArrow" presStyleLbl="bgAccFollowNode1" presStyleIdx="4" presStyleCnt="5"/>
      <dgm:spPr/>
    </dgm:pt>
  </dgm:ptLst>
  <dgm:cxnLst>
    <dgm:cxn modelId="{FAF4C710-6014-4555-8EF8-D701FDD2FD29}" srcId="{D19F5F36-60B5-4B46-BCAE-F71A664C2DF1}" destId="{427650F9-5053-4F62-B9BB-EAE3DEB35689}" srcOrd="2" destOrd="0" parTransId="{2BEC75CF-1DA8-4319-AA34-7D053C403B21}" sibTransId="{5D45CF14-A9F8-4CE7-B09E-68ADEA843F36}"/>
    <dgm:cxn modelId="{EC934013-B16A-43AA-8A49-82052EFD47AE}" type="presOf" srcId="{0A454490-01A3-4780-AE4E-1B2E1C32A07E}" destId="{329CADFA-FC12-4EB6-9E7C-23851FA14873}" srcOrd="0" destOrd="0" presId="urn:microsoft.com/office/officeart/2016/7/layout/VerticalDownArrowProcess"/>
    <dgm:cxn modelId="{243AC516-9A69-4F59-A09A-B8DAC304570D}" type="presOf" srcId="{427650F9-5053-4F62-B9BB-EAE3DEB35689}" destId="{D765CBA7-BF74-49DD-8B04-28C1F2B80F8B}" srcOrd="0" destOrd="0" presId="urn:microsoft.com/office/officeart/2016/7/layout/VerticalDownArrowProcess"/>
    <dgm:cxn modelId="{CD696422-2663-4AE2-A7E6-AF50CCE84BB2}" type="presOf" srcId="{9F2F7886-55B6-4200-899C-6453715EECA7}" destId="{405C50E9-9FF1-4C78-AD77-C4147FB60B48}" srcOrd="0" destOrd="0" presId="urn:microsoft.com/office/officeart/2016/7/layout/VerticalDownArrowProcess"/>
    <dgm:cxn modelId="{96098029-949B-4008-9202-1EB19A993BBB}" type="presOf" srcId="{93397BA4-BB45-4AB1-8DB5-00A4BC54B919}" destId="{7A17E128-1C4B-49C2-B895-EED5449B4B62}" srcOrd="0" destOrd="0" presId="urn:microsoft.com/office/officeart/2016/7/layout/VerticalDownArrowProcess"/>
    <dgm:cxn modelId="{2619162A-576A-4412-AEDD-2510A4523C80}" type="presOf" srcId="{9F2F7886-55B6-4200-899C-6453715EECA7}" destId="{36D165D4-3EE2-4066-827F-B92C9ADAC03E}" srcOrd="1" destOrd="0" presId="urn:microsoft.com/office/officeart/2016/7/layout/VerticalDownArrowProcess"/>
    <dgm:cxn modelId="{1A30CE34-106A-4086-B16A-A8E723798C89}" srcId="{D19F5F36-60B5-4B46-BCAE-F71A664C2DF1}" destId="{22CB7CBA-99B1-42DC-B378-702AFE77B235}" srcOrd="3" destOrd="0" parTransId="{91F8258B-C0F5-497B-88DB-1C847AD1369C}" sibTransId="{FDCEC50F-9DBB-4C9C-A718-9B4DB37FE00C}"/>
    <dgm:cxn modelId="{B9B34635-3B4B-4080-AB3A-EF43F69804D8}" srcId="{22CB7CBA-99B1-42DC-B378-702AFE77B235}" destId="{0A454490-01A3-4780-AE4E-1B2E1C32A07E}" srcOrd="0" destOrd="0" parTransId="{6C353F76-BCE6-4D51-9954-A3949F66FD5F}" sibTransId="{ECB12D22-10D3-4B95-B78E-35A66E83C596}"/>
    <dgm:cxn modelId="{51D85D3C-FC0C-49F6-A097-8FB147897519}" srcId="{427650F9-5053-4F62-B9BB-EAE3DEB35689}" destId="{5FAAD911-4056-419B-B37F-FBEA7CD0B8A2}" srcOrd="0" destOrd="0" parTransId="{7BB0F504-3B58-4DDD-8799-DE52DAEF00E8}" sibTransId="{2D3513A9-9CE4-4110-8FEA-9BF9DB29E997}"/>
    <dgm:cxn modelId="{5EF13D60-36E7-42A4-8910-AF1F29E6E871}" type="presOf" srcId="{E1D9E5BD-0AD9-4A7A-A07C-1826DF40AAAE}" destId="{B8B4DDFE-226A-46F1-83C7-6498C82FA0D5}" srcOrd="0" destOrd="0" presId="urn:microsoft.com/office/officeart/2016/7/layout/VerticalDownArrowProcess"/>
    <dgm:cxn modelId="{0468044E-F7ED-43BB-9B87-35343A406CB6}" type="presOf" srcId="{A7B9B683-0B9F-41C0-91B4-13A0CACE80C2}" destId="{1BB7B482-5492-47DE-AEE2-5F67A1584E4C}" srcOrd="0" destOrd="0" presId="urn:microsoft.com/office/officeart/2016/7/layout/VerticalDownArrowProcess"/>
    <dgm:cxn modelId="{063EEF6F-A95E-4657-80A8-002925DFC545}" srcId="{D19F5F36-60B5-4B46-BCAE-F71A664C2DF1}" destId="{A7B9B683-0B9F-41C0-91B4-13A0CACE80C2}" srcOrd="4" destOrd="0" parTransId="{603CE7A1-E9E9-48D2-90DE-0474A6DFEB47}" sibTransId="{FBBBD284-CBEF-4FF5-AC58-B27A775A6B52}"/>
    <dgm:cxn modelId="{9BFE0778-EE70-481B-B97F-BECEAD472E4C}" srcId="{9F2F7886-55B6-4200-899C-6453715EECA7}" destId="{E1D9E5BD-0AD9-4A7A-A07C-1826DF40AAAE}" srcOrd="0" destOrd="0" parTransId="{F518026B-00D4-4D99-B897-0E69473ECB70}" sibTransId="{7E0E0E3D-DCD6-4C9D-8A95-4E9CD52832D1}"/>
    <dgm:cxn modelId="{945A7095-6C8B-4A36-B9D3-764A1DD1A774}" srcId="{D19F5F36-60B5-4B46-BCAE-F71A664C2DF1}" destId="{9F2F7886-55B6-4200-899C-6453715EECA7}" srcOrd="0" destOrd="0" parTransId="{45E187E0-71BD-4D4A-BBE3-6AC331DA5603}" sibTransId="{224EAAA9-37C8-4345-9016-0AA27494581E}"/>
    <dgm:cxn modelId="{0F4E3A99-0C16-4047-8CA5-0BB369D090C0}" srcId="{D19F5F36-60B5-4B46-BCAE-F71A664C2DF1}" destId="{93397BA4-BB45-4AB1-8DB5-00A4BC54B919}" srcOrd="1" destOrd="0" parTransId="{6A7A8663-EFD5-4A6B-B68C-E8BC843F0A67}" sibTransId="{21AF8B31-3730-4453-AC64-780D35F7D341}"/>
    <dgm:cxn modelId="{2FB4B29F-DF6D-416B-9520-A1F5860B8944}" type="presOf" srcId="{4CC7CE9E-E687-4188-A64B-B4A57329206A}" destId="{83597C39-E61D-4FB6-815A-FF54249AF6DB}" srcOrd="0" destOrd="0" presId="urn:microsoft.com/office/officeart/2016/7/layout/VerticalDownArrowProcess"/>
    <dgm:cxn modelId="{F610E4A0-C8EC-4983-B071-1D1BCDDF0D59}" type="presOf" srcId="{93397BA4-BB45-4AB1-8DB5-00A4BC54B919}" destId="{42495CAF-D2B4-4449-A96A-DB9DD38EE4A0}" srcOrd="1" destOrd="0" presId="urn:microsoft.com/office/officeart/2016/7/layout/VerticalDownArrowProcess"/>
    <dgm:cxn modelId="{8F9460A5-0E16-4964-8EC1-07AF0C8CB260}" srcId="{93397BA4-BB45-4AB1-8DB5-00A4BC54B919}" destId="{65D4C72B-BC0A-4682-A9FE-9480509E23CC}" srcOrd="0" destOrd="0" parTransId="{96F20C0F-6E32-4795-8A97-697FE347555B}" sibTransId="{0EF6954C-4592-4623-86AA-74628DAD667A}"/>
    <dgm:cxn modelId="{5DC857C6-EC9C-4BE2-B426-D381367ED1D4}" type="presOf" srcId="{5FAAD911-4056-419B-B37F-FBEA7CD0B8A2}" destId="{F7C57AFD-453D-438C-A3E4-D065C1DE3D07}" srcOrd="0" destOrd="0" presId="urn:microsoft.com/office/officeart/2016/7/layout/VerticalDownArrowProcess"/>
    <dgm:cxn modelId="{FFF66FC9-E26B-4A08-B446-35A44F222F64}" type="presOf" srcId="{D19F5F36-60B5-4B46-BCAE-F71A664C2DF1}" destId="{FFA59507-0757-48E6-BE73-DBF1BC3AF1A3}" srcOrd="0" destOrd="0" presId="urn:microsoft.com/office/officeart/2016/7/layout/VerticalDownArrowProcess"/>
    <dgm:cxn modelId="{502312DA-57E6-4459-8686-24716C3F7BC9}" srcId="{A7B9B683-0B9F-41C0-91B4-13A0CACE80C2}" destId="{4CC7CE9E-E687-4188-A64B-B4A57329206A}" srcOrd="0" destOrd="0" parTransId="{755EC07A-7176-43B9-9BC4-B2407DBBE6A4}" sibTransId="{C5365966-516D-4B6D-BDBF-D3334AC71DFC}"/>
    <dgm:cxn modelId="{E5401EE0-50F0-4CAF-AFC3-2C1BABE08A78}" type="presOf" srcId="{22CB7CBA-99B1-42DC-B378-702AFE77B235}" destId="{33744600-6676-4031-84E9-A528B352CBAB}" srcOrd="1" destOrd="0" presId="urn:microsoft.com/office/officeart/2016/7/layout/VerticalDownArrowProcess"/>
    <dgm:cxn modelId="{912569F0-4B9C-447B-825E-AA7090A98E97}" type="presOf" srcId="{65D4C72B-BC0A-4682-A9FE-9480509E23CC}" destId="{7EFD2DB1-948C-40B3-847C-F67E272B5986}" srcOrd="0" destOrd="0" presId="urn:microsoft.com/office/officeart/2016/7/layout/VerticalDownArrowProcess"/>
    <dgm:cxn modelId="{E43913F4-8BDA-4294-A227-C8EF497D1A12}" type="presOf" srcId="{427650F9-5053-4F62-B9BB-EAE3DEB35689}" destId="{D5D16830-C3C4-4368-83B1-902D51895F46}" srcOrd="1" destOrd="0" presId="urn:microsoft.com/office/officeart/2016/7/layout/VerticalDownArrowProcess"/>
    <dgm:cxn modelId="{D9BCD1FE-4EDA-4918-9D06-1BABAB06C37C}" type="presOf" srcId="{22CB7CBA-99B1-42DC-B378-702AFE77B235}" destId="{3BF5A103-FB93-4C2E-9AB5-36108B171596}" srcOrd="0" destOrd="0" presId="urn:microsoft.com/office/officeart/2016/7/layout/VerticalDownArrowProcess"/>
    <dgm:cxn modelId="{7C2045BC-4529-4539-A256-919390BF8723}" type="presParOf" srcId="{FFA59507-0757-48E6-BE73-DBF1BC3AF1A3}" destId="{AE24D40D-DE98-4621-A03E-25ACB92C2540}" srcOrd="0" destOrd="0" presId="urn:microsoft.com/office/officeart/2016/7/layout/VerticalDownArrowProcess"/>
    <dgm:cxn modelId="{EF4B0DD2-79E5-49C1-8C98-61F904730A74}" type="presParOf" srcId="{AE24D40D-DE98-4621-A03E-25ACB92C2540}" destId="{1BB7B482-5492-47DE-AEE2-5F67A1584E4C}" srcOrd="0" destOrd="0" presId="urn:microsoft.com/office/officeart/2016/7/layout/VerticalDownArrowProcess"/>
    <dgm:cxn modelId="{C43C4869-DFF3-4B19-957A-863B2903DC1A}" type="presParOf" srcId="{AE24D40D-DE98-4621-A03E-25ACB92C2540}" destId="{83597C39-E61D-4FB6-815A-FF54249AF6DB}" srcOrd="1" destOrd="0" presId="urn:microsoft.com/office/officeart/2016/7/layout/VerticalDownArrowProcess"/>
    <dgm:cxn modelId="{5550D79F-B0A6-4597-A18D-EC61249F68F3}" type="presParOf" srcId="{FFA59507-0757-48E6-BE73-DBF1BC3AF1A3}" destId="{35A470D5-B01B-460A-B652-FF79B9ADABC7}" srcOrd="1" destOrd="0" presId="urn:microsoft.com/office/officeart/2016/7/layout/VerticalDownArrowProcess"/>
    <dgm:cxn modelId="{7B09E107-0817-4215-B103-DBAE771E00CC}" type="presParOf" srcId="{FFA59507-0757-48E6-BE73-DBF1BC3AF1A3}" destId="{DA82A306-D0E5-4109-A455-28F2F6506FB9}" srcOrd="2" destOrd="0" presId="urn:microsoft.com/office/officeart/2016/7/layout/VerticalDownArrowProcess"/>
    <dgm:cxn modelId="{1B88E168-82A0-459C-AC82-8ED88693C27D}" type="presParOf" srcId="{DA82A306-D0E5-4109-A455-28F2F6506FB9}" destId="{3BF5A103-FB93-4C2E-9AB5-36108B171596}" srcOrd="0" destOrd="0" presId="urn:microsoft.com/office/officeart/2016/7/layout/VerticalDownArrowProcess"/>
    <dgm:cxn modelId="{726EF64A-6E49-4CF7-BA1A-76568C4DAF01}" type="presParOf" srcId="{DA82A306-D0E5-4109-A455-28F2F6506FB9}" destId="{33744600-6676-4031-84E9-A528B352CBAB}" srcOrd="1" destOrd="0" presId="urn:microsoft.com/office/officeart/2016/7/layout/VerticalDownArrowProcess"/>
    <dgm:cxn modelId="{257609A5-C90F-44C1-9DD5-6592ADF9E7EB}" type="presParOf" srcId="{DA82A306-D0E5-4109-A455-28F2F6506FB9}" destId="{329CADFA-FC12-4EB6-9E7C-23851FA14873}" srcOrd="2" destOrd="0" presId="urn:microsoft.com/office/officeart/2016/7/layout/VerticalDownArrowProcess"/>
    <dgm:cxn modelId="{59CCD81F-F072-45FF-805F-4B376A1C9A2D}" type="presParOf" srcId="{FFA59507-0757-48E6-BE73-DBF1BC3AF1A3}" destId="{8530E799-2830-4B1C-A4C2-BEAAF4FE5F90}" srcOrd="3" destOrd="0" presId="urn:microsoft.com/office/officeart/2016/7/layout/VerticalDownArrowProcess"/>
    <dgm:cxn modelId="{EFB97C91-A531-4EE0-9512-95EBF515EBE7}" type="presParOf" srcId="{FFA59507-0757-48E6-BE73-DBF1BC3AF1A3}" destId="{1F14A589-4785-4EB6-B35E-927D2D58FF57}" srcOrd="4" destOrd="0" presId="urn:microsoft.com/office/officeart/2016/7/layout/VerticalDownArrowProcess"/>
    <dgm:cxn modelId="{E885DD4A-F2EC-4AF8-A39D-95CC662EB033}" type="presParOf" srcId="{1F14A589-4785-4EB6-B35E-927D2D58FF57}" destId="{D765CBA7-BF74-49DD-8B04-28C1F2B80F8B}" srcOrd="0" destOrd="0" presId="urn:microsoft.com/office/officeart/2016/7/layout/VerticalDownArrowProcess"/>
    <dgm:cxn modelId="{B0CDDF35-DD86-4DA5-AD20-D2DEBFAAB51E}" type="presParOf" srcId="{1F14A589-4785-4EB6-B35E-927D2D58FF57}" destId="{D5D16830-C3C4-4368-83B1-902D51895F46}" srcOrd="1" destOrd="0" presId="urn:microsoft.com/office/officeart/2016/7/layout/VerticalDownArrowProcess"/>
    <dgm:cxn modelId="{CBED7F73-8483-431A-9221-2E7B6408FF4B}" type="presParOf" srcId="{1F14A589-4785-4EB6-B35E-927D2D58FF57}" destId="{F7C57AFD-453D-438C-A3E4-D065C1DE3D07}" srcOrd="2" destOrd="0" presId="urn:microsoft.com/office/officeart/2016/7/layout/VerticalDownArrowProcess"/>
    <dgm:cxn modelId="{E5B4E077-83D1-422A-B94C-CFC71CAFF4D2}" type="presParOf" srcId="{FFA59507-0757-48E6-BE73-DBF1BC3AF1A3}" destId="{F38F4E84-B9A0-4C6D-A4CC-23A50DB61644}" srcOrd="5" destOrd="0" presId="urn:microsoft.com/office/officeart/2016/7/layout/VerticalDownArrowProcess"/>
    <dgm:cxn modelId="{B81E23BE-AB99-48B5-9E57-41E680843F7D}" type="presParOf" srcId="{FFA59507-0757-48E6-BE73-DBF1BC3AF1A3}" destId="{93D60C40-21A5-4F16-BFF0-3FC129EF3BDA}" srcOrd="6" destOrd="0" presId="urn:microsoft.com/office/officeart/2016/7/layout/VerticalDownArrowProcess"/>
    <dgm:cxn modelId="{E25A95C2-8E87-462F-B5EE-055C9ADE0524}" type="presParOf" srcId="{93D60C40-21A5-4F16-BFF0-3FC129EF3BDA}" destId="{7A17E128-1C4B-49C2-B895-EED5449B4B62}" srcOrd="0" destOrd="0" presId="urn:microsoft.com/office/officeart/2016/7/layout/VerticalDownArrowProcess"/>
    <dgm:cxn modelId="{974AFEFF-D7DD-425D-B12D-C43D6350539C}" type="presParOf" srcId="{93D60C40-21A5-4F16-BFF0-3FC129EF3BDA}" destId="{42495CAF-D2B4-4449-A96A-DB9DD38EE4A0}" srcOrd="1" destOrd="0" presId="urn:microsoft.com/office/officeart/2016/7/layout/VerticalDownArrowProcess"/>
    <dgm:cxn modelId="{A617120D-386C-4EBE-8A47-FAAE4A6C057A}" type="presParOf" srcId="{93D60C40-21A5-4F16-BFF0-3FC129EF3BDA}" destId="{7EFD2DB1-948C-40B3-847C-F67E272B5986}" srcOrd="2" destOrd="0" presId="urn:microsoft.com/office/officeart/2016/7/layout/VerticalDownArrowProcess"/>
    <dgm:cxn modelId="{7435896C-11F7-486D-B545-E75E847FC518}" type="presParOf" srcId="{FFA59507-0757-48E6-BE73-DBF1BC3AF1A3}" destId="{6E780E0A-1D25-44CD-AD06-53443BB1B4C2}" srcOrd="7" destOrd="0" presId="urn:microsoft.com/office/officeart/2016/7/layout/VerticalDownArrowProcess"/>
    <dgm:cxn modelId="{3D722D98-F53D-4ECB-BB97-E260E7DD5715}" type="presParOf" srcId="{FFA59507-0757-48E6-BE73-DBF1BC3AF1A3}" destId="{261C16E3-4481-4FB6-B63A-52FD2AE1F31E}" srcOrd="8" destOrd="0" presId="urn:microsoft.com/office/officeart/2016/7/layout/VerticalDownArrowProcess"/>
    <dgm:cxn modelId="{907C2DD6-5507-4C6B-9D17-C3849FC93AAD}" type="presParOf" srcId="{261C16E3-4481-4FB6-B63A-52FD2AE1F31E}" destId="{405C50E9-9FF1-4C78-AD77-C4147FB60B48}" srcOrd="0" destOrd="0" presId="urn:microsoft.com/office/officeart/2016/7/layout/VerticalDownArrowProcess"/>
    <dgm:cxn modelId="{16B9ECA8-B8A3-4A83-8133-4A1C9C0898D7}" type="presParOf" srcId="{261C16E3-4481-4FB6-B63A-52FD2AE1F31E}" destId="{36D165D4-3EE2-4066-827F-B92C9ADAC03E}" srcOrd="1" destOrd="0" presId="urn:microsoft.com/office/officeart/2016/7/layout/VerticalDownArrowProcess"/>
    <dgm:cxn modelId="{915FAFC4-7328-480E-B652-56BDD21828A4}" type="presParOf" srcId="{261C16E3-4481-4FB6-B63A-52FD2AE1F31E}" destId="{B8B4DDFE-226A-46F1-83C7-6498C82FA0D5}" srcOrd="2" destOrd="0" presId="urn:microsoft.com/office/officeart/2016/7/layout/VerticalDownArrow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F0F815-7A2E-4E39-B8FA-7E336D352A1D}">
      <dsp:nvSpPr>
        <dsp:cNvPr id="0" name=""/>
        <dsp:cNvSpPr/>
      </dsp:nvSpPr>
      <dsp:spPr>
        <a:xfrm>
          <a:off x="0" y="3457121"/>
          <a:ext cx="10458450" cy="1134704"/>
        </a:xfrm>
        <a:prstGeom prst="rect">
          <a:avLst/>
        </a:prstGeom>
        <a:solidFill>
          <a:schemeClr val="accent2">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2">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a:latin typeface="Calibri Light" panose="020F0302020204030204" pitchFamily="34" charset="0"/>
              <a:cs typeface="Calibri Light" panose="020F0302020204030204" pitchFamily="34" charset="0"/>
            </a:rPr>
            <a:t>Transmission-based precautions may be needed for certain types of infections, like COVID-19.</a:t>
          </a:r>
        </a:p>
      </dsp:txBody>
      <dsp:txXfrm>
        <a:off x="0" y="3457121"/>
        <a:ext cx="10458450" cy="1134704"/>
      </dsp:txXfrm>
    </dsp:sp>
    <dsp:sp modelId="{12C6015B-C2A6-40D3-8D2F-07BCCBEE9971}">
      <dsp:nvSpPr>
        <dsp:cNvPr id="0" name=""/>
        <dsp:cNvSpPr/>
      </dsp:nvSpPr>
      <dsp:spPr>
        <a:xfrm rot="10800000">
          <a:off x="0" y="1728966"/>
          <a:ext cx="10458450" cy="1745175"/>
        </a:xfrm>
        <a:prstGeom prst="upArrowCallout">
          <a:avLst/>
        </a:prstGeom>
        <a:solidFill>
          <a:schemeClr val="accent2">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2">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Calibri Light" panose="020F0302020204030204" pitchFamily="34" charset="0"/>
              <a:cs typeface="Calibri Light" panose="020F0302020204030204" pitchFamily="34" charset="0"/>
            </a:rPr>
            <a:t>Use of a combination of the following practices depending on contact with the person you care for:</a:t>
          </a:r>
        </a:p>
      </dsp:txBody>
      <dsp:txXfrm rot="-10800000">
        <a:off x="0" y="1728966"/>
        <a:ext cx="10458450" cy="612556"/>
      </dsp:txXfrm>
    </dsp:sp>
    <dsp:sp modelId="{807EE459-FDFD-449C-A541-6EE2CB21DD23}">
      <dsp:nvSpPr>
        <dsp:cNvPr id="0" name=""/>
        <dsp:cNvSpPr/>
      </dsp:nvSpPr>
      <dsp:spPr>
        <a:xfrm>
          <a:off x="5106" y="2341523"/>
          <a:ext cx="1741372" cy="521807"/>
        </a:xfrm>
        <a:prstGeom prst="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2">
              <a:alpha val="90000"/>
              <a:tint val="4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n-US" sz="1100" kern="1200">
              <a:latin typeface="Calibri Light" panose="020F0302020204030204" pitchFamily="34" charset="0"/>
              <a:cs typeface="Calibri Light" panose="020F0302020204030204" pitchFamily="34" charset="0"/>
            </a:rPr>
            <a:t>Hand washing</a:t>
          </a:r>
        </a:p>
      </dsp:txBody>
      <dsp:txXfrm>
        <a:off x="5106" y="2341523"/>
        <a:ext cx="1741372" cy="521807"/>
      </dsp:txXfrm>
    </dsp:sp>
    <dsp:sp modelId="{D31CECC4-70BA-4376-BDCC-D770C89248C2}">
      <dsp:nvSpPr>
        <dsp:cNvPr id="0" name=""/>
        <dsp:cNvSpPr/>
      </dsp:nvSpPr>
      <dsp:spPr>
        <a:xfrm>
          <a:off x="1746479" y="2341523"/>
          <a:ext cx="1741372" cy="521807"/>
        </a:xfrm>
        <a:prstGeom prst="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2">
              <a:alpha val="90000"/>
              <a:tint val="4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n-US" sz="1100" kern="1200">
              <a:latin typeface="Calibri Light" panose="020F0302020204030204" pitchFamily="34" charset="0"/>
              <a:cs typeface="Calibri Light" panose="020F0302020204030204" pitchFamily="34" charset="0"/>
            </a:rPr>
            <a:t>Gloves, masks, eye protection, face shield and gowns</a:t>
          </a:r>
        </a:p>
      </dsp:txBody>
      <dsp:txXfrm>
        <a:off x="1746479" y="2341523"/>
        <a:ext cx="1741372" cy="521807"/>
      </dsp:txXfrm>
    </dsp:sp>
    <dsp:sp modelId="{2A7EFA15-D866-42EF-BCAF-DDD0AB442E74}">
      <dsp:nvSpPr>
        <dsp:cNvPr id="0" name=""/>
        <dsp:cNvSpPr/>
      </dsp:nvSpPr>
      <dsp:spPr>
        <a:xfrm>
          <a:off x="3487852" y="2341523"/>
          <a:ext cx="1741372" cy="521807"/>
        </a:xfrm>
        <a:prstGeom prst="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2">
              <a:alpha val="90000"/>
              <a:tint val="4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n-US" sz="1100" kern="1200">
              <a:latin typeface="Calibri Light" panose="020F0302020204030204" pitchFamily="34" charset="0"/>
              <a:cs typeface="Calibri Light" panose="020F0302020204030204" pitchFamily="34" charset="0"/>
            </a:rPr>
            <a:t>Environmental cleaning</a:t>
          </a:r>
        </a:p>
      </dsp:txBody>
      <dsp:txXfrm>
        <a:off x="3487852" y="2341523"/>
        <a:ext cx="1741372" cy="521807"/>
      </dsp:txXfrm>
    </dsp:sp>
    <dsp:sp modelId="{4B777FDA-FCE4-4689-AF76-2FAA3188C54A}">
      <dsp:nvSpPr>
        <dsp:cNvPr id="0" name=""/>
        <dsp:cNvSpPr/>
      </dsp:nvSpPr>
      <dsp:spPr>
        <a:xfrm>
          <a:off x="5229225" y="2341523"/>
          <a:ext cx="1741372" cy="521807"/>
        </a:xfrm>
        <a:prstGeom prst="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2">
              <a:alpha val="90000"/>
              <a:tint val="4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n-US" sz="1100" kern="1200">
              <a:latin typeface="Calibri Light" panose="020F0302020204030204" pitchFamily="34" charset="0"/>
              <a:cs typeface="Calibri Light" panose="020F0302020204030204" pitchFamily="34" charset="0"/>
            </a:rPr>
            <a:t>Disinfection of soiled equipment and linens</a:t>
          </a:r>
        </a:p>
      </dsp:txBody>
      <dsp:txXfrm>
        <a:off x="5229225" y="2341523"/>
        <a:ext cx="1741372" cy="521807"/>
      </dsp:txXfrm>
    </dsp:sp>
    <dsp:sp modelId="{3ACB3AFA-5398-43BB-A614-E0D82F3854BD}">
      <dsp:nvSpPr>
        <dsp:cNvPr id="0" name=""/>
        <dsp:cNvSpPr/>
      </dsp:nvSpPr>
      <dsp:spPr>
        <a:xfrm>
          <a:off x="6970597" y="2341523"/>
          <a:ext cx="1741372" cy="521807"/>
        </a:xfrm>
        <a:prstGeom prst="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2">
              <a:alpha val="90000"/>
              <a:tint val="4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Calibri Light" panose="020F0302020204030204" pitchFamily="34" charset="0"/>
              <a:cs typeface="Calibri Light" panose="020F0302020204030204" pitchFamily="34" charset="0"/>
            </a:rPr>
            <a:t>Disposal for used sharps</a:t>
          </a:r>
        </a:p>
      </dsp:txBody>
      <dsp:txXfrm>
        <a:off x="6970597" y="2341523"/>
        <a:ext cx="1741372" cy="521807"/>
      </dsp:txXfrm>
    </dsp:sp>
    <dsp:sp modelId="{400EA3FF-601E-4D77-84EC-E86914674F80}">
      <dsp:nvSpPr>
        <dsp:cNvPr id="0" name=""/>
        <dsp:cNvSpPr/>
      </dsp:nvSpPr>
      <dsp:spPr>
        <a:xfrm>
          <a:off x="8711970" y="2341523"/>
          <a:ext cx="1741372" cy="521807"/>
        </a:xfrm>
        <a:prstGeom prst="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2">
              <a:alpha val="90000"/>
              <a:tint val="4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n-US" sz="1100" kern="1200">
              <a:latin typeface="Calibri Light" panose="020F0302020204030204" pitchFamily="34" charset="0"/>
              <a:cs typeface="Calibri Light" panose="020F0302020204030204" pitchFamily="34" charset="0"/>
            </a:rPr>
            <a:t>Isolation practices </a:t>
          </a:r>
        </a:p>
      </dsp:txBody>
      <dsp:txXfrm>
        <a:off x="8711970" y="2341523"/>
        <a:ext cx="1741372" cy="521807"/>
      </dsp:txXfrm>
    </dsp:sp>
    <dsp:sp modelId="{02C3A640-1F6C-4CC9-9F4B-7C272B8D4640}">
      <dsp:nvSpPr>
        <dsp:cNvPr id="0" name=""/>
        <dsp:cNvSpPr/>
      </dsp:nvSpPr>
      <dsp:spPr>
        <a:xfrm rot="10800000">
          <a:off x="0" y="811"/>
          <a:ext cx="10458450" cy="1745175"/>
        </a:xfrm>
        <a:prstGeom prst="upArrowCallout">
          <a:avLst/>
        </a:prstGeom>
        <a:solidFill>
          <a:schemeClr val="accent2">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2">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Calibri Light" panose="020F0302020204030204" pitchFamily="34" charset="0"/>
              <a:cs typeface="Calibri Light" panose="020F0302020204030204" pitchFamily="34" charset="0"/>
            </a:rPr>
            <a:t>Treat all human blood and body fluids as if they were infected.</a:t>
          </a:r>
          <a:endParaRPr lang="en-US" sz="2000" kern="1200" dirty="0">
            <a:latin typeface="Calibri Light" panose="020F0302020204030204" pitchFamily="34" charset="0"/>
            <a:cs typeface="Calibri Light" panose="020F0302020204030204" pitchFamily="34" charset="0"/>
          </a:endParaRPr>
        </a:p>
      </dsp:txBody>
      <dsp:txXfrm rot="10800000">
        <a:off x="0" y="811"/>
        <a:ext cx="10458450" cy="11339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B7B482-5492-47DE-AEE2-5F67A1584E4C}">
      <dsp:nvSpPr>
        <dsp:cNvPr id="0" name=""/>
        <dsp:cNvSpPr/>
      </dsp:nvSpPr>
      <dsp:spPr>
        <a:xfrm>
          <a:off x="0" y="4751352"/>
          <a:ext cx="1822449" cy="779498"/>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29613" tIns="192024" rIns="129613" bIns="192024" numCol="1" spcCol="1270" anchor="ctr" anchorCtr="0">
          <a:noAutofit/>
        </a:bodyPr>
        <a:lstStyle/>
        <a:p>
          <a:pPr marL="0" lvl="0" indent="0" algn="ctr" defTabSz="1200150">
            <a:lnSpc>
              <a:spcPct val="90000"/>
            </a:lnSpc>
            <a:spcBef>
              <a:spcPct val="0"/>
            </a:spcBef>
            <a:spcAft>
              <a:spcPct val="35000"/>
            </a:spcAft>
            <a:buNone/>
          </a:pPr>
          <a:r>
            <a:rPr lang="en-US" sz="2700" kern="1200">
              <a:latin typeface="Calibri Light" panose="020F0302020204030204" pitchFamily="34" charset="0"/>
              <a:cs typeface="Calibri Light" panose="020F0302020204030204" pitchFamily="34" charset="0"/>
            </a:rPr>
            <a:t>Dedicate</a:t>
          </a:r>
        </a:p>
      </dsp:txBody>
      <dsp:txXfrm>
        <a:off x="0" y="4751352"/>
        <a:ext cx="1822449" cy="779498"/>
      </dsp:txXfrm>
    </dsp:sp>
    <dsp:sp modelId="{83597C39-E61D-4FB6-815A-FF54249AF6DB}">
      <dsp:nvSpPr>
        <dsp:cNvPr id="0" name=""/>
        <dsp:cNvSpPr/>
      </dsp:nvSpPr>
      <dsp:spPr>
        <a:xfrm>
          <a:off x="1822449" y="4751352"/>
          <a:ext cx="5467349" cy="779498"/>
        </a:xfrm>
        <a:prstGeom prst="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0904" tIns="177800" rIns="110904" bIns="177800" numCol="1" spcCol="1270" anchor="ctr" anchorCtr="0">
          <a:noAutofit/>
        </a:bodyPr>
        <a:lstStyle/>
        <a:p>
          <a:pPr marL="0" lvl="0" indent="0" algn="l" defTabSz="622300">
            <a:lnSpc>
              <a:spcPct val="90000"/>
            </a:lnSpc>
            <a:spcBef>
              <a:spcPct val="0"/>
            </a:spcBef>
            <a:spcAft>
              <a:spcPct val="35000"/>
            </a:spcAft>
            <a:buNone/>
          </a:pPr>
          <a:r>
            <a:rPr lang="en-US" sz="1400" kern="1200">
              <a:latin typeface="Calibri Light" panose="020F0302020204030204" pitchFamily="34" charset="0"/>
              <a:cs typeface="Calibri Light" panose="020F0302020204030204" pitchFamily="34" charset="0"/>
            </a:rPr>
            <a:t>a lined trash can for the person who is sick.</a:t>
          </a:r>
        </a:p>
      </dsp:txBody>
      <dsp:txXfrm>
        <a:off x="1822449" y="4751352"/>
        <a:ext cx="5467349" cy="779498"/>
      </dsp:txXfrm>
    </dsp:sp>
    <dsp:sp modelId="{33744600-6676-4031-84E9-A528B352CBAB}">
      <dsp:nvSpPr>
        <dsp:cNvPr id="0" name=""/>
        <dsp:cNvSpPr/>
      </dsp:nvSpPr>
      <dsp:spPr>
        <a:xfrm rot="10800000">
          <a:off x="0" y="3564175"/>
          <a:ext cx="1822449" cy="1198869"/>
        </a:xfrm>
        <a:prstGeom prst="upArrowCallout">
          <a:avLst>
            <a:gd name="adj1" fmla="val 5000"/>
            <a:gd name="adj2" fmla="val 10000"/>
            <a:gd name="adj3" fmla="val 15000"/>
            <a:gd name="adj4" fmla="val 64977"/>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29613" tIns="192024" rIns="129613" bIns="192024" numCol="1" spcCol="1270" anchor="ctr" anchorCtr="0">
          <a:noAutofit/>
        </a:bodyPr>
        <a:lstStyle/>
        <a:p>
          <a:pPr marL="0" lvl="0" indent="0" algn="ctr" defTabSz="1200150">
            <a:lnSpc>
              <a:spcPct val="90000"/>
            </a:lnSpc>
            <a:spcBef>
              <a:spcPct val="0"/>
            </a:spcBef>
            <a:spcAft>
              <a:spcPct val="35000"/>
            </a:spcAft>
            <a:buNone/>
          </a:pPr>
          <a:r>
            <a:rPr lang="en-US" sz="2700" kern="1200">
              <a:latin typeface="Calibri Light" panose="020F0302020204030204" pitchFamily="34" charset="0"/>
              <a:cs typeface="Calibri Light" panose="020F0302020204030204" pitchFamily="34" charset="0"/>
            </a:rPr>
            <a:t>Dispose</a:t>
          </a:r>
        </a:p>
      </dsp:txBody>
      <dsp:txXfrm rot="-10800000">
        <a:off x="0" y="3564175"/>
        <a:ext cx="1822449" cy="779264"/>
      </dsp:txXfrm>
    </dsp:sp>
    <dsp:sp modelId="{329CADFA-FC12-4EB6-9E7C-23851FA14873}">
      <dsp:nvSpPr>
        <dsp:cNvPr id="0" name=""/>
        <dsp:cNvSpPr/>
      </dsp:nvSpPr>
      <dsp:spPr>
        <a:xfrm>
          <a:off x="1822449" y="3564175"/>
          <a:ext cx="5467349" cy="779264"/>
        </a:xfrm>
        <a:prstGeom prst="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0904" tIns="177800" rIns="110904" bIns="177800" numCol="1" spcCol="1270" anchor="ctr" anchorCtr="0">
          <a:noAutofit/>
        </a:bodyPr>
        <a:lstStyle/>
        <a:p>
          <a:pPr marL="0" lvl="0" indent="0" algn="l" defTabSz="622300">
            <a:lnSpc>
              <a:spcPct val="90000"/>
            </a:lnSpc>
            <a:spcBef>
              <a:spcPct val="0"/>
            </a:spcBef>
            <a:spcAft>
              <a:spcPct val="35000"/>
            </a:spcAft>
            <a:buNone/>
          </a:pPr>
          <a:r>
            <a:rPr lang="en-US" sz="1400" kern="1200">
              <a:latin typeface="Calibri Light" panose="020F0302020204030204" pitchFamily="34" charset="0"/>
              <a:cs typeface="Calibri Light" panose="020F0302020204030204" pitchFamily="34" charset="0"/>
            </a:rPr>
            <a:t>Of all used disposable gloves, facemasks, and other contaminated items in a lined trash can.</a:t>
          </a:r>
        </a:p>
      </dsp:txBody>
      <dsp:txXfrm>
        <a:off x="1822449" y="3564175"/>
        <a:ext cx="5467349" cy="779264"/>
      </dsp:txXfrm>
    </dsp:sp>
    <dsp:sp modelId="{D5D16830-C3C4-4368-83B1-902D51895F46}">
      <dsp:nvSpPr>
        <dsp:cNvPr id="0" name=""/>
        <dsp:cNvSpPr/>
      </dsp:nvSpPr>
      <dsp:spPr>
        <a:xfrm rot="10800000">
          <a:off x="0" y="2376998"/>
          <a:ext cx="1822449" cy="1198869"/>
        </a:xfrm>
        <a:prstGeom prst="upArrowCallout">
          <a:avLst>
            <a:gd name="adj1" fmla="val 5000"/>
            <a:gd name="adj2" fmla="val 10000"/>
            <a:gd name="adj3" fmla="val 15000"/>
            <a:gd name="adj4" fmla="val 64977"/>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29613" tIns="192024" rIns="129613" bIns="192024" numCol="1" spcCol="1270" anchor="ctr" anchorCtr="0">
          <a:noAutofit/>
        </a:bodyPr>
        <a:lstStyle/>
        <a:p>
          <a:pPr marL="0" lvl="0" indent="0" algn="ctr" defTabSz="1200150">
            <a:lnSpc>
              <a:spcPct val="90000"/>
            </a:lnSpc>
            <a:spcBef>
              <a:spcPct val="0"/>
            </a:spcBef>
            <a:spcAft>
              <a:spcPct val="35000"/>
            </a:spcAft>
            <a:buNone/>
          </a:pPr>
          <a:r>
            <a:rPr lang="en-US" sz="2700" kern="1200">
              <a:latin typeface="Calibri Light" panose="020F0302020204030204" pitchFamily="34" charset="0"/>
              <a:cs typeface="Calibri Light" panose="020F0302020204030204" pitchFamily="34" charset="0"/>
            </a:rPr>
            <a:t>Wear</a:t>
          </a:r>
        </a:p>
      </dsp:txBody>
      <dsp:txXfrm rot="-10800000">
        <a:off x="0" y="2376998"/>
        <a:ext cx="1822449" cy="779264"/>
      </dsp:txXfrm>
    </dsp:sp>
    <dsp:sp modelId="{F7C57AFD-453D-438C-A3E4-D065C1DE3D07}">
      <dsp:nvSpPr>
        <dsp:cNvPr id="0" name=""/>
        <dsp:cNvSpPr/>
      </dsp:nvSpPr>
      <dsp:spPr>
        <a:xfrm>
          <a:off x="1822449" y="2376998"/>
          <a:ext cx="5467349" cy="779264"/>
        </a:xfrm>
        <a:prstGeom prst="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0904" tIns="177800" rIns="110904" bIns="177800" numCol="1" spcCol="1270" anchor="ctr" anchorCtr="0">
          <a:noAutofit/>
        </a:bodyPr>
        <a:lstStyle/>
        <a:p>
          <a:pPr marL="0" lvl="0" indent="0" algn="l" defTabSz="622300">
            <a:lnSpc>
              <a:spcPct val="90000"/>
            </a:lnSpc>
            <a:spcBef>
              <a:spcPct val="0"/>
            </a:spcBef>
            <a:spcAft>
              <a:spcPct val="35000"/>
            </a:spcAft>
            <a:buNone/>
          </a:pPr>
          <a:r>
            <a:rPr lang="en-US" sz="1400" kern="1200">
              <a:latin typeface="Calibri Light" panose="020F0302020204030204" pitchFamily="34" charset="0"/>
              <a:cs typeface="Calibri Light" panose="020F0302020204030204" pitchFamily="34" charset="0"/>
            </a:rPr>
            <a:t>gloves when removing garbage bags, and handling and disposing of trash. Wash hands afterwards.</a:t>
          </a:r>
        </a:p>
      </dsp:txBody>
      <dsp:txXfrm>
        <a:off x="1822449" y="2376998"/>
        <a:ext cx="5467349" cy="779264"/>
      </dsp:txXfrm>
    </dsp:sp>
    <dsp:sp modelId="{42495CAF-D2B4-4449-A96A-DB9DD38EE4A0}">
      <dsp:nvSpPr>
        <dsp:cNvPr id="0" name=""/>
        <dsp:cNvSpPr/>
      </dsp:nvSpPr>
      <dsp:spPr>
        <a:xfrm rot="10800000">
          <a:off x="0" y="1189821"/>
          <a:ext cx="1822449" cy="1198869"/>
        </a:xfrm>
        <a:prstGeom prst="upArrowCallout">
          <a:avLst>
            <a:gd name="adj1" fmla="val 5000"/>
            <a:gd name="adj2" fmla="val 10000"/>
            <a:gd name="adj3" fmla="val 15000"/>
            <a:gd name="adj4" fmla="val 64977"/>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29613" tIns="192024" rIns="129613" bIns="192024" numCol="1" spcCol="1270" anchor="ctr" anchorCtr="0">
          <a:noAutofit/>
        </a:bodyPr>
        <a:lstStyle/>
        <a:p>
          <a:pPr marL="0" lvl="0" indent="0" algn="ctr" defTabSz="1200150">
            <a:lnSpc>
              <a:spcPct val="90000"/>
            </a:lnSpc>
            <a:spcBef>
              <a:spcPct val="0"/>
            </a:spcBef>
            <a:spcAft>
              <a:spcPct val="35000"/>
            </a:spcAft>
            <a:buNone/>
          </a:pPr>
          <a:r>
            <a:rPr lang="en-US" sz="2700" kern="1200">
              <a:latin typeface="Calibri Light" panose="020F0302020204030204" pitchFamily="34" charset="0"/>
              <a:cs typeface="Calibri Light" panose="020F0302020204030204" pitchFamily="34" charset="0"/>
            </a:rPr>
            <a:t>Place</a:t>
          </a:r>
        </a:p>
      </dsp:txBody>
      <dsp:txXfrm rot="-10800000">
        <a:off x="0" y="1189821"/>
        <a:ext cx="1822449" cy="779264"/>
      </dsp:txXfrm>
    </dsp:sp>
    <dsp:sp modelId="{7EFD2DB1-948C-40B3-847C-F67E272B5986}">
      <dsp:nvSpPr>
        <dsp:cNvPr id="0" name=""/>
        <dsp:cNvSpPr/>
      </dsp:nvSpPr>
      <dsp:spPr>
        <a:xfrm>
          <a:off x="1822449" y="1189821"/>
          <a:ext cx="5467349" cy="779264"/>
        </a:xfrm>
        <a:prstGeom prst="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0904" tIns="177800" rIns="110904" bIns="177800" numCol="1" spcCol="1270" anchor="ctr" anchorCtr="0">
          <a:noAutofit/>
        </a:bodyPr>
        <a:lstStyle/>
        <a:p>
          <a:pPr marL="0" lvl="0" indent="0" algn="l" defTabSz="622300">
            <a:lnSpc>
              <a:spcPct val="90000"/>
            </a:lnSpc>
            <a:spcBef>
              <a:spcPct val="0"/>
            </a:spcBef>
            <a:spcAft>
              <a:spcPct val="35000"/>
            </a:spcAft>
            <a:buNone/>
          </a:pPr>
          <a:r>
            <a:rPr lang="en-US" sz="1400" kern="1200">
              <a:latin typeface="Calibri Light" panose="020F0302020204030204" pitchFamily="34" charset="0"/>
              <a:cs typeface="Calibri Light" panose="020F0302020204030204" pitchFamily="34" charset="0"/>
            </a:rPr>
            <a:t>used disposable gloves and other contaminated items in a lined trash can.</a:t>
          </a:r>
        </a:p>
      </dsp:txBody>
      <dsp:txXfrm>
        <a:off x="1822449" y="1189821"/>
        <a:ext cx="5467349" cy="779264"/>
      </dsp:txXfrm>
    </dsp:sp>
    <dsp:sp modelId="{36D165D4-3EE2-4066-827F-B92C9ADAC03E}">
      <dsp:nvSpPr>
        <dsp:cNvPr id="0" name=""/>
        <dsp:cNvSpPr/>
      </dsp:nvSpPr>
      <dsp:spPr>
        <a:xfrm rot="10800000">
          <a:off x="0" y="2645"/>
          <a:ext cx="1822449" cy="1198869"/>
        </a:xfrm>
        <a:prstGeom prst="upArrowCallout">
          <a:avLst>
            <a:gd name="adj1" fmla="val 5000"/>
            <a:gd name="adj2" fmla="val 10000"/>
            <a:gd name="adj3" fmla="val 15000"/>
            <a:gd name="adj4" fmla="val 64977"/>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29613" tIns="192024" rIns="129613" bIns="192024" numCol="1" spcCol="1270" anchor="ctr" anchorCtr="0">
          <a:noAutofit/>
        </a:bodyPr>
        <a:lstStyle/>
        <a:p>
          <a:pPr marL="0" lvl="0" indent="0" algn="ctr" defTabSz="1200150">
            <a:lnSpc>
              <a:spcPct val="90000"/>
            </a:lnSpc>
            <a:spcBef>
              <a:spcPct val="0"/>
            </a:spcBef>
            <a:spcAft>
              <a:spcPct val="35000"/>
            </a:spcAft>
            <a:buNone/>
          </a:pPr>
          <a:r>
            <a:rPr lang="en-US" sz="2700" kern="1200">
              <a:latin typeface="Calibri Light" panose="020F0302020204030204" pitchFamily="34" charset="0"/>
              <a:cs typeface="Calibri Light" panose="020F0302020204030204" pitchFamily="34" charset="0"/>
            </a:rPr>
            <a:t>Use</a:t>
          </a:r>
        </a:p>
      </dsp:txBody>
      <dsp:txXfrm rot="-10800000">
        <a:off x="0" y="2645"/>
        <a:ext cx="1822449" cy="779264"/>
      </dsp:txXfrm>
    </dsp:sp>
    <dsp:sp modelId="{B8B4DDFE-226A-46F1-83C7-6498C82FA0D5}">
      <dsp:nvSpPr>
        <dsp:cNvPr id="0" name=""/>
        <dsp:cNvSpPr/>
      </dsp:nvSpPr>
      <dsp:spPr>
        <a:xfrm>
          <a:off x="1822449" y="2645"/>
          <a:ext cx="5467349" cy="779264"/>
        </a:xfrm>
        <a:prstGeom prst="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0904" tIns="177800" rIns="110904" bIns="177800" numCol="1" spcCol="1270" anchor="ctr" anchorCtr="0">
          <a:noAutofit/>
        </a:bodyPr>
        <a:lstStyle/>
        <a:p>
          <a:pPr marL="0" lvl="0" indent="0" algn="l" defTabSz="622300">
            <a:lnSpc>
              <a:spcPct val="90000"/>
            </a:lnSpc>
            <a:spcBef>
              <a:spcPct val="0"/>
            </a:spcBef>
            <a:spcAft>
              <a:spcPct val="35000"/>
            </a:spcAft>
            <a:buNone/>
          </a:pPr>
          <a:r>
            <a:rPr lang="en-US" sz="1400" kern="1200">
              <a:latin typeface="Calibri Light" panose="020F0302020204030204" pitchFamily="34" charset="0"/>
              <a:cs typeface="Calibri Light" panose="020F0302020204030204" pitchFamily="34" charset="0"/>
            </a:rPr>
            <a:t>lined trash can.</a:t>
          </a:r>
        </a:p>
      </dsp:txBody>
      <dsp:txXfrm>
        <a:off x="1822449" y="2645"/>
        <a:ext cx="5467349" cy="779264"/>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C6C533-7230-43AE-AAAC-5E55CA7D14F1}" type="datetimeFigureOut">
              <a:rPr lang="en-US" smtClean="0"/>
              <a:t>10/28/2020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1EFB8C-FFC9-4A18-BCED-A6F27FC40474}" type="slidenum">
              <a:rPr lang="en-US" smtClean="0"/>
              <a:t>‹#›</a:t>
            </a:fld>
            <a:endParaRPr lang="en-US"/>
          </a:p>
        </p:txBody>
      </p:sp>
    </p:spTree>
    <p:extLst>
      <p:ext uri="{BB962C8B-B14F-4D97-AF65-F5344CB8AC3E}">
        <p14:creationId xmlns:p14="http://schemas.microsoft.com/office/powerpoint/2010/main" val="4238846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0C28C5FA-E1CC-412B-8AFA-95C6F9215F88}"/>
              </a:ext>
            </a:extLst>
          </p:cNvPr>
          <p:cNvSpPr>
            <a:spLocks noGrp="1"/>
          </p:cNvSpPr>
          <p:nvPr>
            <p:ph type="body" idx="1"/>
          </p:nvPr>
        </p:nvSpPr>
        <p:spPr/>
        <p:txBody>
          <a:bodyPr/>
          <a:lstStyle/>
          <a:p>
            <a:r>
              <a:rPr lang="en-US" dirty="0"/>
              <a:t>Let’s transition and discuss how to protect yourself.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Elimination and Substitution</a:t>
            </a:r>
          </a:p>
          <a:p>
            <a:endParaRPr lang="en-US" dirty="0"/>
          </a:p>
          <a:p>
            <a:r>
              <a:rPr lang="en-US" dirty="0"/>
              <a:t>Elimination and substitution, while most effective at reducing hazards, also tend to be the most difficult to implement in an existing process. If the process is still at the design or development stage, elimination and substitution of hazards may be inexpensive and simple to implement.</a:t>
            </a:r>
          </a:p>
          <a:p>
            <a:endParaRPr lang="en-US" dirty="0"/>
          </a:p>
          <a:p>
            <a:r>
              <a:rPr lang="en-US" b="1" dirty="0"/>
              <a:t>Engineering Controls</a:t>
            </a:r>
          </a:p>
          <a:p>
            <a:endParaRPr lang="en-US" dirty="0"/>
          </a:p>
          <a:p>
            <a:r>
              <a:rPr lang="en-US" dirty="0"/>
              <a:t>Engineering controls are favored over administrative and personal protective equipment (PPE) for controlling existing worker exposures in the workplace because they are designed to remove the hazard at the source, before it comes in contact with the worker. </a:t>
            </a:r>
          </a:p>
          <a:p>
            <a:endParaRPr lang="en-US" dirty="0"/>
          </a:p>
          <a:p>
            <a:r>
              <a:rPr lang="en-US" b="1" dirty="0"/>
              <a:t>Administrative Controls and PPE</a:t>
            </a:r>
          </a:p>
          <a:p>
            <a:endParaRPr lang="en-US" dirty="0"/>
          </a:p>
          <a:p>
            <a:r>
              <a:rPr lang="en-US" dirty="0"/>
              <a:t>Administrative controls and PPE are frequently used with existing processes where hazards are not particularly well controlled. Administrative controls and PPE programs may be relatively inexpensive to establish but, over the long term, can be very costly to sustain. These methods for protecting workers have also proven to be less effective than other measures, requiring significant effort by the affected workers.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B97A2A-9521-4852-8C47-E54BB870608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073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7305F7FC-F53B-442C-8E8B-B948B2C7CD23}"/>
              </a:ext>
            </a:extLst>
          </p:cNvPr>
          <p:cNvSpPr>
            <a:spLocks noGrp="1"/>
          </p:cNvSpPr>
          <p:nvPr>
            <p:ph type="body" idx="1"/>
          </p:nvPr>
        </p:nvSpPr>
        <p:spPr/>
        <p:txBody>
          <a:bodyPr/>
          <a:lstStyle/>
          <a:p>
            <a:r>
              <a:rPr lang="en-US" dirty="0"/>
              <a:t>Universal precautions are an infection control practice. Under universal precautions all patients were considered to be possible carriers of blood-borne pathogens. The guideline recommended wearing gloves when collecting or handling blood and body fluids contaminated with blood, wearing face shields when there was danger of blood splashing on mucous membranes and disposing of all needles and sharp objects in puncture-resistant containers.</a:t>
            </a:r>
          </a:p>
          <a:p>
            <a:endParaRPr lang="en-US" dirty="0"/>
          </a:p>
          <a:p>
            <a:r>
              <a:rPr lang="en-US" dirty="0"/>
              <a:t>Universal precautions were introduced in the US by CDC in the wake of the AIDS epidemic between 1985 and 1988.</a:t>
            </a:r>
          </a:p>
          <a:p>
            <a:endParaRPr lang="en-US" dirty="0"/>
          </a:p>
          <a:p>
            <a:r>
              <a:rPr lang="en-US" dirty="0"/>
              <a:t>In 1987, the practice of universal precautions was adjusted by a set of rules known as body substance isolation. In 1996, both practices were replaced by the latest approach known as </a:t>
            </a:r>
            <a:r>
              <a:rPr lang="en-US" b="1" dirty="0"/>
              <a:t>standard precautions</a:t>
            </a:r>
            <a:r>
              <a:rPr lang="en-US" dirty="0"/>
              <a:t>.</a:t>
            </a:r>
          </a:p>
          <a:p>
            <a:endParaRPr lang="en-US" dirty="0"/>
          </a:p>
          <a:p>
            <a:r>
              <a:rPr lang="en-US" dirty="0"/>
              <a:t>Universal precautions were designed for doctors, nurses, patients, and healthcare workers who came into contact with patients and their bodily fluids. This included staff and others who might not come into direct contact with patients.</a:t>
            </a:r>
          </a:p>
          <a:p>
            <a:endParaRPr lang="en-US" dirty="0"/>
          </a:p>
          <a:p>
            <a:r>
              <a:rPr lang="en-US" dirty="0"/>
              <a:t>Universal precautions were typically practiced in any environment where workers were exposed to bodily fluids, such as Blood, Semen, Vaginal secretions, Synovial fluid, Amniotic fluid, Cerebrospinal fluid, Pleural fluid, Peritoneal fluid, Pericardial fluid, Feces and Urine. </a:t>
            </a:r>
          </a:p>
          <a:p>
            <a:endParaRPr lang="en-US" dirty="0"/>
          </a:p>
          <a:p>
            <a:r>
              <a:rPr lang="en-US" dirty="0"/>
              <a:t>Since pathogens fall into two broad categories, bloodborne (carried in the body fluids) and airborne, personal protective equipment included, but was not limited to barrier gowns, gloves, masks, eyewear like goggles or glasses and face shields. </a:t>
            </a:r>
          </a:p>
          <a:p>
            <a:endParaRPr lang="en-US" dirty="0"/>
          </a:p>
          <a:p>
            <a:r>
              <a:rPr lang="en-US" dirty="0"/>
              <a:t>in addition to universal precautions for patients who were known or suspected to have an infection, and varied depending on the suspected transmission. Additional precautions were not needed for blood-borne infections, unless there were complicating factors.[citation needed]</a:t>
            </a:r>
          </a:p>
          <a:p>
            <a:endParaRPr lang="en-US" dirty="0"/>
          </a:p>
          <a:p>
            <a:r>
              <a:rPr lang="en-US" dirty="0"/>
              <a:t>Conditions demanding additional precautions (transmission based) for diseases like Creutzfeldt–Jakob disease, or diseases with air-borne transmission (e.g., tuberculosis), diseases with droplet transmission (e.g., mumps, rubella, influenza, pertussis, COVID-19) and transmission by direct or indirect contact with dried skin (MRSA) or contaminated surfaces or any combination of the above. </a:t>
            </a:r>
          </a:p>
          <a:p>
            <a:endParaRPr lang="en-US" dirty="0"/>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DE2BA7F6-D25D-4DB1-937B-EA251B9E0D0E}"/>
              </a:ext>
            </a:extLst>
          </p:cNvPr>
          <p:cNvSpPr>
            <a:spLocks noGrp="1"/>
          </p:cNvSpPr>
          <p:nvPr>
            <p:ph type="body" idx="1"/>
          </p:nvPr>
        </p:nvSpPr>
        <p:spPr/>
        <p:txBody>
          <a:bodyPr/>
          <a:lstStyle/>
          <a:p>
            <a:r>
              <a:rPr lang="en-US" dirty="0"/>
              <a:t>You may not realize that you need vaccines throughout your life. Adults need to keep their vaccinations up to date because immunity from childhood vaccines can wear off over time. You are also at risk for different diseases as an adult. Vaccination is one of the most convenient and safest preventive care measures available.</a:t>
            </a:r>
          </a:p>
          <a:p>
            <a:endParaRPr lang="en-US" dirty="0"/>
          </a:p>
          <a:p>
            <a:r>
              <a:rPr lang="en-US" dirty="0"/>
              <a:t>All adults need:</a:t>
            </a:r>
          </a:p>
          <a:p>
            <a:endParaRPr lang="en-US" dirty="0"/>
          </a:p>
          <a:p>
            <a:r>
              <a:rPr lang="en-US" dirty="0"/>
              <a:t>Influenza (flu) vaccine every year</a:t>
            </a:r>
          </a:p>
          <a:p>
            <a:r>
              <a:rPr lang="en-US" dirty="0"/>
              <a:t>Td or Tdap vaccine</a:t>
            </a:r>
          </a:p>
          <a:p>
            <a:endParaRPr lang="en-US" dirty="0"/>
          </a:p>
          <a:p>
            <a:r>
              <a:rPr lang="en-US" dirty="0"/>
              <a:t>You may need other vaccines based on your age, health conditions, job, lifestyle, or travel habits. Learn more about what other vaccines may be recommended for you and talk to your healthcare professional about which vaccines are right for you. </a:t>
            </a:r>
          </a:p>
          <a:p>
            <a:endParaRPr lang="en-US" dirty="0"/>
          </a:p>
          <a:p>
            <a:r>
              <a:rPr lang="en-US" dirty="0"/>
              <a:t>Children need many vaccines, we will email you a vaccine schedule when you receive your certificate.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C9998F42-6A21-49C0-B9EF-A600FDA659A4}"/>
              </a:ext>
            </a:extLst>
          </p:cNvPr>
          <p:cNvSpPr>
            <a:spLocks noGrp="1"/>
          </p:cNvSpPr>
          <p:nvPr>
            <p:ph type="body" idx="1"/>
          </p:nvPr>
        </p:nvSpPr>
        <p:spPr/>
        <p:txBody>
          <a:bodyPr/>
          <a:lstStyle/>
          <a:p>
            <a:r>
              <a:rPr lang="en-US" dirty="0"/>
              <a:t>Walk through the steps of handwashing. Set your own pace. Ask the group to answer the question on the screen via chat. </a:t>
            </a:r>
          </a:p>
          <a:p>
            <a:endParaRPr lang="en-US" dirty="0"/>
          </a:p>
          <a:p>
            <a:r>
              <a:rPr lang="en-US" dirty="0"/>
              <a:t>Answer to question on screen: 20 seconds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1B0BA1A5-8947-44EE-AFB6-BD608D87FD1C}"/>
              </a:ext>
            </a:extLst>
          </p:cNvPr>
          <p:cNvSpPr>
            <a:spLocks noGrp="1"/>
          </p:cNvSpPr>
          <p:nvPr>
            <p:ph type="body" idx="1"/>
          </p:nvPr>
        </p:nvSpPr>
        <p:spPr/>
        <p:txBody>
          <a:bodyPr/>
          <a:lstStyle/>
          <a:p>
            <a:r>
              <a:rPr lang="en-US" b="1" dirty="0"/>
              <a:t>Cleaners or detergents </a:t>
            </a:r>
            <a:r>
              <a:rPr lang="en-US" dirty="0"/>
              <a:t>are products that are used to remove soil, dirt, dust, organic matter, and germs (like bacteria, viruses, and fungi).</a:t>
            </a:r>
          </a:p>
          <a:p>
            <a:endParaRPr lang="en-US" dirty="0"/>
          </a:p>
          <a:p>
            <a:r>
              <a:rPr lang="en-US" dirty="0"/>
              <a:t>Cleaners or detergents work by washing the surface to lift dirt and germs off surfaces so they can be rinsed away with water. </a:t>
            </a:r>
          </a:p>
          <a:p>
            <a:endParaRPr lang="en-US" dirty="0"/>
          </a:p>
          <a:p>
            <a:r>
              <a:rPr lang="en-US" dirty="0"/>
              <a:t>The same thing happens when you wash your hands with soap and water or when you wash dishes. </a:t>
            </a:r>
          </a:p>
          <a:p>
            <a:endParaRPr lang="en-US" dirty="0"/>
          </a:p>
          <a:p>
            <a:r>
              <a:rPr lang="en-US" dirty="0"/>
              <a:t>Rinsing is an important part of the cleaning process. Use these products for routine cleaning of surfaces.  </a:t>
            </a:r>
          </a:p>
          <a:p>
            <a:endParaRPr lang="en-US" dirty="0"/>
          </a:p>
          <a:p>
            <a:r>
              <a:rPr lang="en-US" b="1" dirty="0"/>
              <a:t>Sanitizers</a:t>
            </a:r>
            <a:r>
              <a:rPr lang="en-US" dirty="0"/>
              <a:t> are used to reduce germs from surfaces but not totally get rid of them. </a:t>
            </a:r>
          </a:p>
          <a:p>
            <a:endParaRPr lang="en-US" dirty="0"/>
          </a:p>
          <a:p>
            <a:r>
              <a:rPr lang="en-US" dirty="0"/>
              <a:t>Sanitizers reduce the germs from surfaces to levels that considered safe.  </a:t>
            </a:r>
          </a:p>
          <a:p>
            <a:endParaRPr lang="en-US" dirty="0"/>
          </a:p>
          <a:p>
            <a:r>
              <a:rPr lang="en-US" b="1" dirty="0"/>
              <a:t>Disinfectants</a:t>
            </a:r>
            <a:r>
              <a:rPr lang="en-US" dirty="0"/>
              <a:t> are chemical products that destroy or inactivate germs and prevent them from growing. </a:t>
            </a:r>
          </a:p>
          <a:p>
            <a:endParaRPr lang="en-US" dirty="0"/>
          </a:p>
          <a:p>
            <a:r>
              <a:rPr lang="en-US" dirty="0"/>
              <a:t>Disinfectants have no effect on dirt, soil, or dust. Disinfectants are regulated by the U.S. Environmental Protection Agency (EPA).</a:t>
            </a:r>
          </a:p>
          <a:p>
            <a:endParaRPr lang="en-US" dirty="0"/>
          </a:p>
          <a:p>
            <a:r>
              <a:rPr lang="en-US" dirty="0"/>
              <a:t>You can use a disinfectant after cleaning for surfaces that have visible blood or drainage from infected skin.  </a:t>
            </a:r>
          </a:p>
          <a:p>
            <a:endParaRPr lang="en-US" dirty="0"/>
          </a:p>
          <a:p>
            <a:r>
              <a:rPr lang="en-US" dirty="0"/>
              <a:t>Read the labels and use the product as directed. These products can be toxic and fatal if not properly used. </a:t>
            </a:r>
          </a:p>
          <a:p>
            <a:endParaRPr lang="en-US" dirty="0"/>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7F75E545-220A-4DEE-B42A-6A383660DDED}"/>
              </a:ext>
            </a:extLst>
          </p:cNvPr>
          <p:cNvSpPr>
            <a:spLocks noGrp="1"/>
          </p:cNvSpPr>
          <p:nvPr>
            <p:ph type="body" idx="1"/>
          </p:nvPr>
        </p:nvSpPr>
        <p:spPr/>
        <p:txBody>
          <a:bodyPr/>
          <a:lstStyle/>
          <a:p>
            <a:r>
              <a:rPr lang="en-US" dirty="0"/>
              <a:t>Follow the steps on the screen, move quickly through this.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327078F2-1275-42BD-A9A5-5754A521F50A}"/>
              </a:ext>
            </a:extLst>
          </p:cNvPr>
          <p:cNvSpPr>
            <a:spLocks noGrp="1"/>
          </p:cNvSpPr>
          <p:nvPr>
            <p:ph type="body" idx="1"/>
          </p:nvPr>
        </p:nvSpPr>
        <p:spPr/>
        <p:txBody>
          <a:bodyPr/>
          <a:lstStyle/>
          <a:p>
            <a:r>
              <a:rPr lang="en-US" dirty="0"/>
              <a:t>You must select personal protective equipment (PPE) that will protect yourself against SARS-CoV-2, other pathogens and other hazards associated with chemicals which they may be exposed during cleaning and decontamination of surfaces and objects. What is on the screen is ideal for COVID-19 patients, but you would not need all this PPE for a Hepatitis patient. </a:t>
            </a:r>
          </a:p>
          <a:p>
            <a:endParaRPr lang="en-US" dirty="0"/>
          </a:p>
          <a:p>
            <a:r>
              <a:rPr lang="en-US" dirty="0"/>
              <a:t>Homecare providers must wear PPE to help minimize exposure to the virus and chemicals through inhalation, contact or ingestion.  </a:t>
            </a:r>
          </a:p>
          <a:p>
            <a:r>
              <a:rPr lang="en-US" dirty="0"/>
              <a:t> </a:t>
            </a:r>
          </a:p>
          <a:p>
            <a:r>
              <a:rPr lang="en-US" dirty="0"/>
              <a:t>Examples of PPE that may be needed while caring for a COVID-19 patient or during cleaning and decontamination include:</a:t>
            </a:r>
          </a:p>
          <a:p>
            <a:r>
              <a:rPr lang="en-US" dirty="0"/>
              <a:t> </a:t>
            </a:r>
          </a:p>
          <a:p>
            <a:r>
              <a:rPr lang="en-US" dirty="0"/>
              <a:t>Nitrile gloves.</a:t>
            </a:r>
          </a:p>
          <a:p>
            <a:endParaRPr lang="en-US" dirty="0"/>
          </a:p>
          <a:p>
            <a:r>
              <a:rPr lang="en-US" dirty="0"/>
              <a:t>Goggles or face shields.</a:t>
            </a:r>
          </a:p>
          <a:p>
            <a:endParaRPr lang="en-US" dirty="0"/>
          </a:p>
          <a:p>
            <a:r>
              <a:rPr lang="en-US" dirty="0"/>
              <a:t>Fluid-resistant or fluid-impermeable gowns, coveralls and aprons.</a:t>
            </a:r>
          </a:p>
          <a:p>
            <a:endParaRPr lang="en-US" dirty="0"/>
          </a:p>
          <a:p>
            <a:r>
              <a:rPr lang="en-US" dirty="0"/>
              <a:t>Dedicated work clothing and washable shoes with shoe or boot covers.</a:t>
            </a:r>
          </a:p>
          <a:p>
            <a:endParaRPr lang="en-US" dirty="0"/>
          </a:p>
          <a:p>
            <a:r>
              <a:rPr lang="en-US" dirty="0"/>
              <a:t>In some cases, additional respiratory protection (e.g., N95, powered air-purifying respirators or better) may be necessary to protect workers from exposure to SARS-CoV-2 or disinfectants. </a:t>
            </a:r>
          </a:p>
          <a:p>
            <a:endParaRPr lang="en-US" dirty="0"/>
          </a:p>
          <a:p>
            <a:r>
              <a:rPr lang="en-US" dirty="0"/>
              <a:t> </a:t>
            </a:r>
          </a:p>
          <a:p>
            <a:r>
              <a:rPr lang="en-US" dirty="0"/>
              <a:t>Workers must receive training on and demonstrate an understanding of:</a:t>
            </a:r>
          </a:p>
          <a:p>
            <a:r>
              <a:rPr lang="en-US" dirty="0"/>
              <a:t> </a:t>
            </a:r>
          </a:p>
          <a:p>
            <a:r>
              <a:rPr lang="en-US" dirty="0"/>
              <a:t>When to use PPE. </a:t>
            </a:r>
          </a:p>
          <a:p>
            <a:endParaRPr lang="en-US" dirty="0"/>
          </a:p>
          <a:p>
            <a:r>
              <a:rPr lang="en-US" dirty="0"/>
              <a:t>Which PPE is necessary. </a:t>
            </a:r>
          </a:p>
          <a:p>
            <a:endParaRPr lang="en-US" dirty="0"/>
          </a:p>
          <a:p>
            <a:r>
              <a:rPr lang="en-US" dirty="0"/>
              <a:t>How to properly don, use and doff PPE in a manner to prevent self-contamination. </a:t>
            </a:r>
          </a:p>
          <a:p>
            <a:endParaRPr lang="en-US" dirty="0"/>
          </a:p>
          <a:p>
            <a:r>
              <a:rPr lang="en-US" dirty="0"/>
              <a:t>How to properly dispose of or disinfect and maintain PPE.</a:t>
            </a:r>
          </a:p>
          <a:p>
            <a:endParaRPr lang="en-US" dirty="0"/>
          </a:p>
          <a:p>
            <a:r>
              <a:rPr lang="en-US" dirty="0"/>
              <a:t>The limitations of PPE.</a:t>
            </a:r>
          </a:p>
          <a:p>
            <a:endParaRPr lang="en-US" dirty="0"/>
          </a:p>
          <a:p>
            <a:r>
              <a:rPr lang="en-US" dirty="0"/>
              <a:t>Let me simplify things. The boss cannot just give you PPE and claim that you are protected, there are specific rules attached to PPE. </a:t>
            </a:r>
          </a:p>
          <a:p>
            <a:endParaRPr lang="en-US" dirty="0"/>
          </a:p>
          <a:p>
            <a:r>
              <a:rPr lang="en-US" dirty="0"/>
              <a:t>Any reusable PPE must be properly cleaned, decontaminated and maintained after and between uses. Facilities should have policies and procedures describing a recommended sequence for safely donning and doffing PPE.</a:t>
            </a:r>
          </a:p>
          <a:p>
            <a:r>
              <a:rPr lang="en-US" dirty="0"/>
              <a:t> </a:t>
            </a:r>
          </a:p>
          <a:p>
            <a:r>
              <a:rPr lang="en-US" dirty="0"/>
              <a:t>Depending on the hazards posed by the size of a spill, degree of contamination or other factors, required PPE may be different than what is described in this webinar. </a:t>
            </a:r>
          </a:p>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to lead a discussion on adverse actions and distribute handout “Your Rights as a Whistleblower.”  </a:t>
            </a:r>
          </a:p>
          <a:p>
            <a:endParaRPr lang="en-US" dirty="0"/>
          </a:p>
          <a:p>
            <a:r>
              <a:rPr lang="en-US" dirty="0"/>
              <a:t>Firing or laying off, blacklisting, demoting, denying overtime or promotion, disciplining, denial of benefits, failure to hire or rehire, intimidation/harassment, making threats, reassignment affecting prospects for promotion or reducing pay or hours. </a:t>
            </a:r>
          </a:p>
          <a:p>
            <a:r>
              <a:rPr lang="en-US" dirty="0"/>
              <a:t>http://www.whistleblowers.gov/know_your_rights.html   </a:t>
            </a:r>
          </a:p>
          <a:p>
            <a:endParaRPr lang="en-US" dirty="0"/>
          </a:p>
          <a:p>
            <a:r>
              <a:rPr lang="en-US" dirty="0"/>
              <a:t>You must file the complaint with OSHA within 30 days of the alleged reprisal. If your employer does discriminate or retaliate against you for trying to report an injury or illness, you have the right to file a retaliation complaint with OSHA. </a:t>
            </a:r>
          </a:p>
        </p:txBody>
      </p:sp>
      <p:sp>
        <p:nvSpPr>
          <p:cNvPr id="4" name="Slide Number Placeholder 3"/>
          <p:cNvSpPr>
            <a:spLocks noGrp="1"/>
          </p:cNvSpPr>
          <p:nvPr>
            <p:ph type="sldNum" sz="quarter" idx="10"/>
          </p:nvPr>
        </p:nvSpPr>
        <p:spPr/>
        <p:txBody>
          <a:bodyPr/>
          <a:lstStyle/>
          <a:p>
            <a:fld id="{FEE9D1F8-9C26-4C2B-88FA-7BE33F92D76E}"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2019371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01765-5A62-4AF4-B487-B7277DD0BBF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F8E9517-F7DC-49CC-B030-0E907AAA90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879FD5D-CEFA-4EB5-A6C8-E90AB06174E3}"/>
              </a:ext>
            </a:extLst>
          </p:cNvPr>
          <p:cNvSpPr>
            <a:spLocks noGrp="1"/>
          </p:cNvSpPr>
          <p:nvPr>
            <p:ph type="dt" sz="half" idx="10"/>
          </p:nvPr>
        </p:nvSpPr>
        <p:spPr/>
        <p:txBody>
          <a:bodyPr/>
          <a:lstStyle/>
          <a:p>
            <a:fld id="{18514E09-79DA-4988-A693-B408C91CD71A}" type="datetimeFigureOut">
              <a:rPr lang="en-US" smtClean="0"/>
              <a:t>10/28/2020</a:t>
            </a:fld>
            <a:endParaRPr lang="en-US"/>
          </a:p>
        </p:txBody>
      </p:sp>
      <p:sp>
        <p:nvSpPr>
          <p:cNvPr id="5" name="Footer Placeholder 4">
            <a:extLst>
              <a:ext uri="{FF2B5EF4-FFF2-40B4-BE49-F238E27FC236}">
                <a16:creationId xmlns:a16="http://schemas.microsoft.com/office/drawing/2014/main" id="{C5C15FDE-628C-4E71-B34D-2BDF20F0EA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98E2D7-960A-4B64-920E-70B3D36922F7}"/>
              </a:ext>
            </a:extLst>
          </p:cNvPr>
          <p:cNvSpPr>
            <a:spLocks noGrp="1"/>
          </p:cNvSpPr>
          <p:nvPr>
            <p:ph type="sldNum" sz="quarter" idx="12"/>
          </p:nvPr>
        </p:nvSpPr>
        <p:spPr/>
        <p:txBody>
          <a:bodyPr/>
          <a:lstStyle/>
          <a:p>
            <a:fld id="{2713573E-97B6-43E1-B4BB-54D2BE2EF632}" type="slidenum">
              <a:rPr lang="en-US" smtClean="0"/>
              <a:t>‹#›</a:t>
            </a:fld>
            <a:endParaRPr lang="en-US"/>
          </a:p>
        </p:txBody>
      </p:sp>
    </p:spTree>
    <p:extLst>
      <p:ext uri="{BB962C8B-B14F-4D97-AF65-F5344CB8AC3E}">
        <p14:creationId xmlns:p14="http://schemas.microsoft.com/office/powerpoint/2010/main" val="2390604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924E0-E871-4271-9699-CB94560AFBC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C7DDDED-8CD0-4317-BF00-82F9F43A8F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4315E9-922E-4DE8-8FA2-84AE08A6A6AB}"/>
              </a:ext>
            </a:extLst>
          </p:cNvPr>
          <p:cNvSpPr>
            <a:spLocks noGrp="1"/>
          </p:cNvSpPr>
          <p:nvPr>
            <p:ph type="dt" sz="half" idx="10"/>
          </p:nvPr>
        </p:nvSpPr>
        <p:spPr/>
        <p:txBody>
          <a:bodyPr/>
          <a:lstStyle/>
          <a:p>
            <a:fld id="{18514E09-79DA-4988-A693-B408C91CD71A}" type="datetimeFigureOut">
              <a:rPr lang="en-US" smtClean="0"/>
              <a:t>10/28/2020</a:t>
            </a:fld>
            <a:endParaRPr lang="en-US"/>
          </a:p>
        </p:txBody>
      </p:sp>
      <p:sp>
        <p:nvSpPr>
          <p:cNvPr id="5" name="Footer Placeholder 4">
            <a:extLst>
              <a:ext uri="{FF2B5EF4-FFF2-40B4-BE49-F238E27FC236}">
                <a16:creationId xmlns:a16="http://schemas.microsoft.com/office/drawing/2014/main" id="{1F63939D-947B-4543-987D-F7425A34D5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57661C-6AC8-4CE4-B072-80F6BEC54312}"/>
              </a:ext>
            </a:extLst>
          </p:cNvPr>
          <p:cNvSpPr>
            <a:spLocks noGrp="1"/>
          </p:cNvSpPr>
          <p:nvPr>
            <p:ph type="sldNum" sz="quarter" idx="12"/>
          </p:nvPr>
        </p:nvSpPr>
        <p:spPr/>
        <p:txBody>
          <a:bodyPr/>
          <a:lstStyle/>
          <a:p>
            <a:fld id="{2713573E-97B6-43E1-B4BB-54D2BE2EF632}" type="slidenum">
              <a:rPr lang="en-US" smtClean="0"/>
              <a:t>‹#›</a:t>
            </a:fld>
            <a:endParaRPr lang="en-US"/>
          </a:p>
        </p:txBody>
      </p:sp>
    </p:spTree>
    <p:extLst>
      <p:ext uri="{BB962C8B-B14F-4D97-AF65-F5344CB8AC3E}">
        <p14:creationId xmlns:p14="http://schemas.microsoft.com/office/powerpoint/2010/main" val="585993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AE3460-01AF-4688-ADB1-C61E1251682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F47DD88-58CB-422A-BD77-F0F7A14494B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C3D8B6-1410-4C71-804A-9A065DC2FF1F}"/>
              </a:ext>
            </a:extLst>
          </p:cNvPr>
          <p:cNvSpPr>
            <a:spLocks noGrp="1"/>
          </p:cNvSpPr>
          <p:nvPr>
            <p:ph type="dt" sz="half" idx="10"/>
          </p:nvPr>
        </p:nvSpPr>
        <p:spPr/>
        <p:txBody>
          <a:bodyPr/>
          <a:lstStyle/>
          <a:p>
            <a:fld id="{18514E09-79DA-4988-A693-B408C91CD71A}" type="datetimeFigureOut">
              <a:rPr lang="en-US" smtClean="0"/>
              <a:t>10/28/2020</a:t>
            </a:fld>
            <a:endParaRPr lang="en-US"/>
          </a:p>
        </p:txBody>
      </p:sp>
      <p:sp>
        <p:nvSpPr>
          <p:cNvPr id="5" name="Footer Placeholder 4">
            <a:extLst>
              <a:ext uri="{FF2B5EF4-FFF2-40B4-BE49-F238E27FC236}">
                <a16:creationId xmlns:a16="http://schemas.microsoft.com/office/drawing/2014/main" id="{DAEC05EE-0133-433A-9502-4917076316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947E27-3213-4A40-96DE-A488B6C97312}"/>
              </a:ext>
            </a:extLst>
          </p:cNvPr>
          <p:cNvSpPr>
            <a:spLocks noGrp="1"/>
          </p:cNvSpPr>
          <p:nvPr>
            <p:ph type="sldNum" sz="quarter" idx="12"/>
          </p:nvPr>
        </p:nvSpPr>
        <p:spPr/>
        <p:txBody>
          <a:bodyPr/>
          <a:lstStyle/>
          <a:p>
            <a:fld id="{2713573E-97B6-43E1-B4BB-54D2BE2EF632}" type="slidenum">
              <a:rPr lang="en-US" smtClean="0"/>
              <a:t>‹#›</a:t>
            </a:fld>
            <a:endParaRPr lang="en-US"/>
          </a:p>
        </p:txBody>
      </p:sp>
    </p:spTree>
    <p:extLst>
      <p:ext uri="{BB962C8B-B14F-4D97-AF65-F5344CB8AC3E}">
        <p14:creationId xmlns:p14="http://schemas.microsoft.com/office/powerpoint/2010/main" val="28655237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5CF14740-B683-42DE-8E80-BAB4D8E0E53F}" type="datetimeFigureOut">
              <a:rPr lang="en-US" smtClean="0"/>
              <a:t>10/28/2020</a:t>
            </a:fld>
            <a:endParaRPr lang="en-US"/>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CB84CE64-A7B2-4A5F-8654-405AFC332846}" type="slidenum">
              <a:rPr lang="en-US" smtClean="0"/>
              <a:t>‹#›</a:t>
            </a:fld>
            <a:endParaRPr lang="en-US"/>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61830517"/>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F14740-B683-42DE-8E80-BAB4D8E0E53F}"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84CE64-A7B2-4A5F-8654-405AFC332846}" type="slidenum">
              <a:rPr lang="en-US" smtClean="0"/>
              <a:t>‹#›</a:t>
            </a:fld>
            <a:endParaRPr lang="en-US"/>
          </a:p>
        </p:txBody>
      </p:sp>
    </p:spTree>
    <p:extLst>
      <p:ext uri="{BB962C8B-B14F-4D97-AF65-F5344CB8AC3E}">
        <p14:creationId xmlns:p14="http://schemas.microsoft.com/office/powerpoint/2010/main" val="11747269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F14740-B683-42DE-8E80-BAB4D8E0E53F}"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84CE64-A7B2-4A5F-8654-405AFC332846}" type="slidenum">
              <a:rPr lang="en-US" smtClean="0"/>
              <a:t>‹#›</a:t>
            </a:fld>
            <a:endParaRPr lang="en-US"/>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826098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CF14740-B683-42DE-8E80-BAB4D8E0E53F}" type="datetimeFigureOut">
              <a:rPr lang="en-US" smtClean="0"/>
              <a:t>10/28/2020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84CE64-A7B2-4A5F-8654-405AFC332846}" type="slidenum">
              <a:rPr lang="en-US" smtClean="0"/>
              <a:t>‹#›</a:t>
            </a:fld>
            <a:endParaRPr lang="en-US"/>
          </a:p>
        </p:txBody>
      </p:sp>
    </p:spTree>
    <p:extLst>
      <p:ext uri="{BB962C8B-B14F-4D97-AF65-F5344CB8AC3E}">
        <p14:creationId xmlns:p14="http://schemas.microsoft.com/office/powerpoint/2010/main" val="39830246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CF14740-B683-42DE-8E80-BAB4D8E0E53F}" type="datetimeFigureOut">
              <a:rPr lang="en-US" smtClean="0"/>
              <a:t>10/28/2020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84CE64-A7B2-4A5F-8654-405AFC332846}" type="slidenum">
              <a:rPr lang="en-US" smtClean="0"/>
              <a:t>‹#›</a:t>
            </a:fld>
            <a:endParaRPr lang="en-US"/>
          </a:p>
        </p:txBody>
      </p:sp>
    </p:spTree>
    <p:extLst>
      <p:ext uri="{BB962C8B-B14F-4D97-AF65-F5344CB8AC3E}">
        <p14:creationId xmlns:p14="http://schemas.microsoft.com/office/powerpoint/2010/main" val="36596363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CF14740-B683-42DE-8E80-BAB4D8E0E53F}" type="datetimeFigureOut">
              <a:rPr lang="en-US" smtClean="0"/>
              <a:t>10/28/2020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84CE64-A7B2-4A5F-8654-405AFC332846}" type="slidenum">
              <a:rPr lang="en-US" smtClean="0"/>
              <a:t>‹#›</a:t>
            </a:fld>
            <a:endParaRPr lang="en-US"/>
          </a:p>
        </p:txBody>
      </p:sp>
    </p:spTree>
    <p:extLst>
      <p:ext uri="{BB962C8B-B14F-4D97-AF65-F5344CB8AC3E}">
        <p14:creationId xmlns:p14="http://schemas.microsoft.com/office/powerpoint/2010/main" val="23549572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F14740-B683-42DE-8E80-BAB4D8E0E53F}" type="datetimeFigureOut">
              <a:rPr lang="en-US" smtClean="0"/>
              <a:t>10/28/2020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84CE64-A7B2-4A5F-8654-405AFC332846}" type="slidenum">
              <a:rPr lang="en-US" smtClean="0"/>
              <a:t>‹#›</a:t>
            </a:fld>
            <a:endParaRPr lang="en-US"/>
          </a:p>
        </p:txBody>
      </p:sp>
    </p:spTree>
    <p:extLst>
      <p:ext uri="{BB962C8B-B14F-4D97-AF65-F5344CB8AC3E}">
        <p14:creationId xmlns:p14="http://schemas.microsoft.com/office/powerpoint/2010/main" val="31455870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CF14740-B683-42DE-8E80-BAB4D8E0E53F}" type="datetimeFigureOut">
              <a:rPr lang="en-US" smtClean="0"/>
              <a:t>10/28/2020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84CE64-A7B2-4A5F-8654-405AFC332846}" type="slidenum">
              <a:rPr lang="en-US" smtClean="0"/>
              <a:t>‹#›</a:t>
            </a:fld>
            <a:endParaRPr lang="en-US"/>
          </a:p>
        </p:txBody>
      </p:sp>
    </p:spTree>
    <p:extLst>
      <p:ext uri="{BB962C8B-B14F-4D97-AF65-F5344CB8AC3E}">
        <p14:creationId xmlns:p14="http://schemas.microsoft.com/office/powerpoint/2010/main" val="3609698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6ED1B-8FCA-478F-B088-99C8857D29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4DFB83-9E5E-47EF-99A5-C0EE4F8107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189CA4-E578-423C-8D56-EDE2334CED4E}"/>
              </a:ext>
            </a:extLst>
          </p:cNvPr>
          <p:cNvSpPr>
            <a:spLocks noGrp="1"/>
          </p:cNvSpPr>
          <p:nvPr>
            <p:ph type="dt" sz="half" idx="10"/>
          </p:nvPr>
        </p:nvSpPr>
        <p:spPr/>
        <p:txBody>
          <a:bodyPr/>
          <a:lstStyle/>
          <a:p>
            <a:fld id="{18514E09-79DA-4988-A693-B408C91CD71A}" type="datetimeFigureOut">
              <a:rPr lang="en-US" smtClean="0"/>
              <a:t>10/28/2020</a:t>
            </a:fld>
            <a:endParaRPr lang="en-US"/>
          </a:p>
        </p:txBody>
      </p:sp>
      <p:sp>
        <p:nvSpPr>
          <p:cNvPr id="5" name="Footer Placeholder 4">
            <a:extLst>
              <a:ext uri="{FF2B5EF4-FFF2-40B4-BE49-F238E27FC236}">
                <a16:creationId xmlns:a16="http://schemas.microsoft.com/office/drawing/2014/main" id="{039A29B1-4658-4032-8919-11082B1C4C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3B0FCB-0D1C-454C-A438-7AC8D824778E}"/>
              </a:ext>
            </a:extLst>
          </p:cNvPr>
          <p:cNvSpPr>
            <a:spLocks noGrp="1"/>
          </p:cNvSpPr>
          <p:nvPr>
            <p:ph type="sldNum" sz="quarter" idx="12"/>
          </p:nvPr>
        </p:nvSpPr>
        <p:spPr/>
        <p:txBody>
          <a:bodyPr/>
          <a:lstStyle/>
          <a:p>
            <a:fld id="{2713573E-97B6-43E1-B4BB-54D2BE2EF632}" type="slidenum">
              <a:rPr lang="en-US" smtClean="0"/>
              <a:t>‹#›</a:t>
            </a:fld>
            <a:endParaRPr lang="en-US"/>
          </a:p>
        </p:txBody>
      </p:sp>
    </p:spTree>
    <p:extLst>
      <p:ext uri="{BB962C8B-B14F-4D97-AF65-F5344CB8AC3E}">
        <p14:creationId xmlns:p14="http://schemas.microsoft.com/office/powerpoint/2010/main" val="10541860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CF14740-B683-42DE-8E80-BAB4D8E0E53F}" type="datetimeFigureOut">
              <a:rPr lang="en-US" smtClean="0"/>
              <a:t>10/28/2020</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B84CE64-A7B2-4A5F-8654-405AFC332846}" type="slidenum">
              <a:rPr lang="en-US" smtClean="0"/>
              <a:t>‹#›</a:t>
            </a:fld>
            <a:endParaRPr lang="en-US"/>
          </a:p>
        </p:txBody>
      </p:sp>
    </p:spTree>
    <p:extLst>
      <p:ext uri="{BB962C8B-B14F-4D97-AF65-F5344CB8AC3E}">
        <p14:creationId xmlns:p14="http://schemas.microsoft.com/office/powerpoint/2010/main" val="18716054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F14740-B683-42DE-8E80-BAB4D8E0E53F}"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84CE64-A7B2-4A5F-8654-405AFC332846}" type="slidenum">
              <a:rPr lang="en-US" smtClean="0"/>
              <a:t>‹#›</a:t>
            </a:fld>
            <a:endParaRPr lang="en-US"/>
          </a:p>
        </p:txBody>
      </p:sp>
    </p:spTree>
    <p:extLst>
      <p:ext uri="{BB962C8B-B14F-4D97-AF65-F5344CB8AC3E}">
        <p14:creationId xmlns:p14="http://schemas.microsoft.com/office/powerpoint/2010/main" val="25266733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F14740-B683-42DE-8E80-BAB4D8E0E53F}"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84CE64-A7B2-4A5F-8654-405AFC332846}" type="slidenum">
              <a:rPr lang="en-US" smtClean="0"/>
              <a:t>‹#›</a:t>
            </a:fld>
            <a:endParaRPr lang="en-US"/>
          </a:p>
        </p:txBody>
      </p:sp>
    </p:spTree>
    <p:extLst>
      <p:ext uri="{BB962C8B-B14F-4D97-AF65-F5344CB8AC3E}">
        <p14:creationId xmlns:p14="http://schemas.microsoft.com/office/powerpoint/2010/main" val="35514768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1A128-938B-4A5D-AC00-7F7B315E7A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D8725A5-6860-4F55-BD06-E8B8F8B4AD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5CAC9F1-B5BA-4CA4-97CA-53A5D9F4A574}"/>
              </a:ext>
            </a:extLst>
          </p:cNvPr>
          <p:cNvSpPr>
            <a:spLocks noGrp="1"/>
          </p:cNvSpPr>
          <p:nvPr>
            <p:ph type="dt" sz="half" idx="10"/>
          </p:nvPr>
        </p:nvSpPr>
        <p:spPr/>
        <p:txBody>
          <a:bodyPr/>
          <a:lstStyle/>
          <a:p>
            <a:fld id="{881F59E2-6611-42E0-B9CF-E05018DD66E1}" type="datetime1">
              <a:rPr lang="en-US" smtClean="0"/>
              <a:t>10/28/2020</a:t>
            </a:fld>
            <a:endParaRPr lang="en-US"/>
          </a:p>
        </p:txBody>
      </p:sp>
      <p:sp>
        <p:nvSpPr>
          <p:cNvPr id="5" name="Footer Placeholder 4">
            <a:extLst>
              <a:ext uri="{FF2B5EF4-FFF2-40B4-BE49-F238E27FC236}">
                <a16:creationId xmlns:a16="http://schemas.microsoft.com/office/drawing/2014/main" id="{54A12903-756F-41F9-BCF4-28C5B9CAF111}"/>
              </a:ext>
            </a:extLst>
          </p:cNvPr>
          <p:cNvSpPr>
            <a:spLocks noGrp="1"/>
          </p:cNvSpPr>
          <p:nvPr>
            <p:ph type="ftr" sz="quarter" idx="11"/>
          </p:nvPr>
        </p:nvSpPr>
        <p:spPr/>
        <p:txBody>
          <a:bodyPr/>
          <a:lstStyle/>
          <a:p>
            <a:r>
              <a:rPr lang="en-US"/>
              <a:t>ICWUC, UAW, AFGE, AFSCME, UFCW Workers DOT Toolbox</a:t>
            </a:r>
          </a:p>
        </p:txBody>
      </p:sp>
      <p:sp>
        <p:nvSpPr>
          <p:cNvPr id="6" name="Slide Number Placeholder 5">
            <a:extLst>
              <a:ext uri="{FF2B5EF4-FFF2-40B4-BE49-F238E27FC236}">
                <a16:creationId xmlns:a16="http://schemas.microsoft.com/office/drawing/2014/main" id="{6CB3243D-3FF0-434B-A3BB-021F88F3DB28}"/>
              </a:ext>
            </a:extLst>
          </p:cNvPr>
          <p:cNvSpPr>
            <a:spLocks noGrp="1"/>
          </p:cNvSpPr>
          <p:nvPr>
            <p:ph type="sldNum" sz="quarter" idx="12"/>
          </p:nvPr>
        </p:nvSpPr>
        <p:spPr/>
        <p:txBody>
          <a:bodyPr/>
          <a:lstStyle/>
          <a:p>
            <a:fld id="{AC0A19FE-71BE-4858-85F8-2180B765F885}" type="slidenum">
              <a:rPr lang="en-US" smtClean="0"/>
              <a:t>‹#›</a:t>
            </a:fld>
            <a:endParaRPr lang="en-US"/>
          </a:p>
        </p:txBody>
      </p:sp>
    </p:spTree>
    <p:extLst>
      <p:ext uri="{BB962C8B-B14F-4D97-AF65-F5344CB8AC3E}">
        <p14:creationId xmlns:p14="http://schemas.microsoft.com/office/powerpoint/2010/main" val="21535061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E6982-811C-457C-A71E-519DDF7835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300A5D-B2EC-45F2-83AA-D1DF64D6A65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6D384E-1597-4492-9793-567313AB754A}"/>
              </a:ext>
            </a:extLst>
          </p:cNvPr>
          <p:cNvSpPr>
            <a:spLocks noGrp="1"/>
          </p:cNvSpPr>
          <p:nvPr>
            <p:ph type="dt" sz="half" idx="10"/>
          </p:nvPr>
        </p:nvSpPr>
        <p:spPr/>
        <p:txBody>
          <a:bodyPr/>
          <a:lstStyle/>
          <a:p>
            <a:fld id="{4B0034C6-1744-4E94-A5C8-0A0E0B657E39}" type="datetime1">
              <a:rPr lang="en-US" smtClean="0"/>
              <a:t>10/28/2020</a:t>
            </a:fld>
            <a:endParaRPr lang="en-US"/>
          </a:p>
        </p:txBody>
      </p:sp>
      <p:sp>
        <p:nvSpPr>
          <p:cNvPr id="5" name="Footer Placeholder 4">
            <a:extLst>
              <a:ext uri="{FF2B5EF4-FFF2-40B4-BE49-F238E27FC236}">
                <a16:creationId xmlns:a16="http://schemas.microsoft.com/office/drawing/2014/main" id="{790B700E-40DC-4F35-A002-8B7C61E4F7E5}"/>
              </a:ext>
            </a:extLst>
          </p:cNvPr>
          <p:cNvSpPr>
            <a:spLocks noGrp="1"/>
          </p:cNvSpPr>
          <p:nvPr>
            <p:ph type="ftr" sz="quarter" idx="11"/>
          </p:nvPr>
        </p:nvSpPr>
        <p:spPr/>
        <p:txBody>
          <a:bodyPr/>
          <a:lstStyle/>
          <a:p>
            <a:r>
              <a:rPr lang="en-US"/>
              <a:t>ICWUC, UAW, AFGE, AFSCME, UFCW Workers DOT Toolbox</a:t>
            </a:r>
          </a:p>
        </p:txBody>
      </p:sp>
      <p:sp>
        <p:nvSpPr>
          <p:cNvPr id="6" name="Slide Number Placeholder 5">
            <a:extLst>
              <a:ext uri="{FF2B5EF4-FFF2-40B4-BE49-F238E27FC236}">
                <a16:creationId xmlns:a16="http://schemas.microsoft.com/office/drawing/2014/main" id="{D77559DE-DF8E-47C4-89D8-542768A81DDD}"/>
              </a:ext>
            </a:extLst>
          </p:cNvPr>
          <p:cNvSpPr>
            <a:spLocks noGrp="1"/>
          </p:cNvSpPr>
          <p:nvPr>
            <p:ph type="sldNum" sz="quarter" idx="12"/>
          </p:nvPr>
        </p:nvSpPr>
        <p:spPr/>
        <p:txBody>
          <a:bodyPr/>
          <a:lstStyle/>
          <a:p>
            <a:fld id="{AC0A19FE-71BE-4858-85F8-2180B765F885}" type="slidenum">
              <a:rPr lang="en-US" smtClean="0"/>
              <a:t>‹#›</a:t>
            </a:fld>
            <a:endParaRPr lang="en-US"/>
          </a:p>
        </p:txBody>
      </p:sp>
    </p:spTree>
    <p:extLst>
      <p:ext uri="{BB962C8B-B14F-4D97-AF65-F5344CB8AC3E}">
        <p14:creationId xmlns:p14="http://schemas.microsoft.com/office/powerpoint/2010/main" val="10007345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3D9E6-E7A0-49B0-AB8A-797E96EE608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29A9935-3801-4DA3-AB79-FE095569B9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0E8ED86-29AB-4FC8-BF1A-FB9EC373BC5F}"/>
              </a:ext>
            </a:extLst>
          </p:cNvPr>
          <p:cNvSpPr>
            <a:spLocks noGrp="1"/>
          </p:cNvSpPr>
          <p:nvPr>
            <p:ph type="dt" sz="half" idx="10"/>
          </p:nvPr>
        </p:nvSpPr>
        <p:spPr/>
        <p:txBody>
          <a:bodyPr/>
          <a:lstStyle/>
          <a:p>
            <a:fld id="{E714DDBF-4740-4321-8D99-2C50BF0F0EBB}" type="datetime1">
              <a:rPr lang="en-US" smtClean="0"/>
              <a:t>10/28/2020</a:t>
            </a:fld>
            <a:endParaRPr lang="en-US"/>
          </a:p>
        </p:txBody>
      </p:sp>
      <p:sp>
        <p:nvSpPr>
          <p:cNvPr id="5" name="Footer Placeholder 4">
            <a:extLst>
              <a:ext uri="{FF2B5EF4-FFF2-40B4-BE49-F238E27FC236}">
                <a16:creationId xmlns:a16="http://schemas.microsoft.com/office/drawing/2014/main" id="{E8ABE09A-E070-4F8A-90B2-DDE621B85E1B}"/>
              </a:ext>
            </a:extLst>
          </p:cNvPr>
          <p:cNvSpPr>
            <a:spLocks noGrp="1"/>
          </p:cNvSpPr>
          <p:nvPr>
            <p:ph type="ftr" sz="quarter" idx="11"/>
          </p:nvPr>
        </p:nvSpPr>
        <p:spPr/>
        <p:txBody>
          <a:bodyPr/>
          <a:lstStyle/>
          <a:p>
            <a:r>
              <a:rPr lang="en-US"/>
              <a:t>ICWUC, UAW, AFGE, AFSCME, UFCW Workers DOT Toolbox</a:t>
            </a:r>
          </a:p>
        </p:txBody>
      </p:sp>
      <p:sp>
        <p:nvSpPr>
          <p:cNvPr id="6" name="Slide Number Placeholder 5">
            <a:extLst>
              <a:ext uri="{FF2B5EF4-FFF2-40B4-BE49-F238E27FC236}">
                <a16:creationId xmlns:a16="http://schemas.microsoft.com/office/drawing/2014/main" id="{A84B6F24-AD35-490C-8B57-0AF3A7AEDE99}"/>
              </a:ext>
            </a:extLst>
          </p:cNvPr>
          <p:cNvSpPr>
            <a:spLocks noGrp="1"/>
          </p:cNvSpPr>
          <p:nvPr>
            <p:ph type="sldNum" sz="quarter" idx="12"/>
          </p:nvPr>
        </p:nvSpPr>
        <p:spPr/>
        <p:txBody>
          <a:bodyPr/>
          <a:lstStyle/>
          <a:p>
            <a:fld id="{AC0A19FE-71BE-4858-85F8-2180B765F885}" type="slidenum">
              <a:rPr lang="en-US" smtClean="0"/>
              <a:t>‹#›</a:t>
            </a:fld>
            <a:endParaRPr lang="en-US"/>
          </a:p>
        </p:txBody>
      </p:sp>
    </p:spTree>
    <p:extLst>
      <p:ext uri="{BB962C8B-B14F-4D97-AF65-F5344CB8AC3E}">
        <p14:creationId xmlns:p14="http://schemas.microsoft.com/office/powerpoint/2010/main" val="40608677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AC6CF-24E2-44F5-91FD-4BE094975F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5E0F7A-7424-40C1-B880-5FEAAD6A68F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1566FFA-A828-4C80-AFD4-1DF19F6DB3F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BAA8D23-D727-4E10-8B54-CDDCBCB044D6}"/>
              </a:ext>
            </a:extLst>
          </p:cNvPr>
          <p:cNvSpPr>
            <a:spLocks noGrp="1"/>
          </p:cNvSpPr>
          <p:nvPr>
            <p:ph type="dt" sz="half" idx="10"/>
          </p:nvPr>
        </p:nvSpPr>
        <p:spPr/>
        <p:txBody>
          <a:bodyPr/>
          <a:lstStyle/>
          <a:p>
            <a:fld id="{708BE2FD-0220-4ECF-8AB6-4DB8D9408FB1}" type="datetime1">
              <a:rPr lang="en-US" smtClean="0"/>
              <a:t>10/28/2020</a:t>
            </a:fld>
            <a:endParaRPr lang="en-US"/>
          </a:p>
        </p:txBody>
      </p:sp>
      <p:sp>
        <p:nvSpPr>
          <p:cNvPr id="6" name="Footer Placeholder 5">
            <a:extLst>
              <a:ext uri="{FF2B5EF4-FFF2-40B4-BE49-F238E27FC236}">
                <a16:creationId xmlns:a16="http://schemas.microsoft.com/office/drawing/2014/main" id="{602279B2-0C3D-4D3A-94CB-D3CAB43BC5A1}"/>
              </a:ext>
            </a:extLst>
          </p:cNvPr>
          <p:cNvSpPr>
            <a:spLocks noGrp="1"/>
          </p:cNvSpPr>
          <p:nvPr>
            <p:ph type="ftr" sz="quarter" idx="11"/>
          </p:nvPr>
        </p:nvSpPr>
        <p:spPr/>
        <p:txBody>
          <a:bodyPr/>
          <a:lstStyle/>
          <a:p>
            <a:r>
              <a:rPr lang="en-US"/>
              <a:t>ICWUC, UAW, AFGE, AFSCME, UFCW Workers DOT Toolbox</a:t>
            </a:r>
          </a:p>
        </p:txBody>
      </p:sp>
      <p:sp>
        <p:nvSpPr>
          <p:cNvPr id="7" name="Slide Number Placeholder 6">
            <a:extLst>
              <a:ext uri="{FF2B5EF4-FFF2-40B4-BE49-F238E27FC236}">
                <a16:creationId xmlns:a16="http://schemas.microsoft.com/office/drawing/2014/main" id="{3650A3CB-D9A5-450D-B12F-0A5ECE7C32D2}"/>
              </a:ext>
            </a:extLst>
          </p:cNvPr>
          <p:cNvSpPr>
            <a:spLocks noGrp="1"/>
          </p:cNvSpPr>
          <p:nvPr>
            <p:ph type="sldNum" sz="quarter" idx="12"/>
          </p:nvPr>
        </p:nvSpPr>
        <p:spPr/>
        <p:txBody>
          <a:bodyPr/>
          <a:lstStyle/>
          <a:p>
            <a:fld id="{AC0A19FE-71BE-4858-85F8-2180B765F885}" type="slidenum">
              <a:rPr lang="en-US" smtClean="0"/>
              <a:t>‹#›</a:t>
            </a:fld>
            <a:endParaRPr lang="en-US"/>
          </a:p>
        </p:txBody>
      </p:sp>
    </p:spTree>
    <p:extLst>
      <p:ext uri="{BB962C8B-B14F-4D97-AF65-F5344CB8AC3E}">
        <p14:creationId xmlns:p14="http://schemas.microsoft.com/office/powerpoint/2010/main" val="40065803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1030E-DF84-4B21-8B19-7CD1A6EA998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A91D4F8-C4E1-46A1-BDBC-A028D4BC40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377B441-4408-48B4-901B-E230AF33ACA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8A96C2B-84CA-48EF-9B40-8AF9E4F062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C57A98-6E25-4F25-A151-D7F1356FD81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383189D-AA41-4C99-8A5F-8783B54DEAC7}"/>
              </a:ext>
            </a:extLst>
          </p:cNvPr>
          <p:cNvSpPr>
            <a:spLocks noGrp="1"/>
          </p:cNvSpPr>
          <p:nvPr>
            <p:ph type="dt" sz="half" idx="10"/>
          </p:nvPr>
        </p:nvSpPr>
        <p:spPr/>
        <p:txBody>
          <a:bodyPr/>
          <a:lstStyle/>
          <a:p>
            <a:fld id="{EA6EA917-D9CC-4614-8972-03523FCEE3BE}" type="datetime1">
              <a:rPr lang="en-US" smtClean="0"/>
              <a:t>10/28/2020</a:t>
            </a:fld>
            <a:endParaRPr lang="en-US"/>
          </a:p>
        </p:txBody>
      </p:sp>
      <p:sp>
        <p:nvSpPr>
          <p:cNvPr id="8" name="Footer Placeholder 7">
            <a:extLst>
              <a:ext uri="{FF2B5EF4-FFF2-40B4-BE49-F238E27FC236}">
                <a16:creationId xmlns:a16="http://schemas.microsoft.com/office/drawing/2014/main" id="{597908FE-C03A-4D3B-8295-82D34BB686CC}"/>
              </a:ext>
            </a:extLst>
          </p:cNvPr>
          <p:cNvSpPr>
            <a:spLocks noGrp="1"/>
          </p:cNvSpPr>
          <p:nvPr>
            <p:ph type="ftr" sz="quarter" idx="11"/>
          </p:nvPr>
        </p:nvSpPr>
        <p:spPr/>
        <p:txBody>
          <a:bodyPr/>
          <a:lstStyle/>
          <a:p>
            <a:r>
              <a:rPr lang="en-US"/>
              <a:t>ICWUC, UAW, AFGE, AFSCME, UFCW Workers DOT Toolbox</a:t>
            </a:r>
          </a:p>
        </p:txBody>
      </p:sp>
      <p:sp>
        <p:nvSpPr>
          <p:cNvPr id="9" name="Slide Number Placeholder 8">
            <a:extLst>
              <a:ext uri="{FF2B5EF4-FFF2-40B4-BE49-F238E27FC236}">
                <a16:creationId xmlns:a16="http://schemas.microsoft.com/office/drawing/2014/main" id="{82454001-2A34-4210-9F67-F426D7DA5B23}"/>
              </a:ext>
            </a:extLst>
          </p:cNvPr>
          <p:cNvSpPr>
            <a:spLocks noGrp="1"/>
          </p:cNvSpPr>
          <p:nvPr>
            <p:ph type="sldNum" sz="quarter" idx="12"/>
          </p:nvPr>
        </p:nvSpPr>
        <p:spPr/>
        <p:txBody>
          <a:bodyPr/>
          <a:lstStyle/>
          <a:p>
            <a:fld id="{AC0A19FE-71BE-4858-85F8-2180B765F885}" type="slidenum">
              <a:rPr lang="en-US" smtClean="0"/>
              <a:t>‹#›</a:t>
            </a:fld>
            <a:endParaRPr lang="en-US"/>
          </a:p>
        </p:txBody>
      </p:sp>
    </p:spTree>
    <p:extLst>
      <p:ext uri="{BB962C8B-B14F-4D97-AF65-F5344CB8AC3E}">
        <p14:creationId xmlns:p14="http://schemas.microsoft.com/office/powerpoint/2010/main" val="38490825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3EF72-4AE5-483F-A1D6-0A4DC1B38AF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BB8017E-EBBD-4C71-97CB-EE315F76ACA8}"/>
              </a:ext>
            </a:extLst>
          </p:cNvPr>
          <p:cNvSpPr>
            <a:spLocks noGrp="1"/>
          </p:cNvSpPr>
          <p:nvPr>
            <p:ph type="dt" sz="half" idx="10"/>
          </p:nvPr>
        </p:nvSpPr>
        <p:spPr/>
        <p:txBody>
          <a:bodyPr/>
          <a:lstStyle/>
          <a:p>
            <a:fld id="{9F3DA46F-0CF6-4E8B-88FE-364F5501BAC9}" type="datetime1">
              <a:rPr lang="en-US" smtClean="0"/>
              <a:t>10/28/2020</a:t>
            </a:fld>
            <a:endParaRPr lang="en-US"/>
          </a:p>
        </p:txBody>
      </p:sp>
      <p:sp>
        <p:nvSpPr>
          <p:cNvPr id="4" name="Footer Placeholder 3">
            <a:extLst>
              <a:ext uri="{FF2B5EF4-FFF2-40B4-BE49-F238E27FC236}">
                <a16:creationId xmlns:a16="http://schemas.microsoft.com/office/drawing/2014/main" id="{37F07CDB-DAD9-4A4B-A4D8-F92B45FB09AC}"/>
              </a:ext>
            </a:extLst>
          </p:cNvPr>
          <p:cNvSpPr>
            <a:spLocks noGrp="1"/>
          </p:cNvSpPr>
          <p:nvPr>
            <p:ph type="ftr" sz="quarter" idx="11"/>
          </p:nvPr>
        </p:nvSpPr>
        <p:spPr/>
        <p:txBody>
          <a:bodyPr/>
          <a:lstStyle/>
          <a:p>
            <a:r>
              <a:rPr lang="en-US"/>
              <a:t>ICWUC, UAW, AFGE, AFSCME, UFCW Workers DOT Toolbox</a:t>
            </a:r>
          </a:p>
        </p:txBody>
      </p:sp>
      <p:sp>
        <p:nvSpPr>
          <p:cNvPr id="5" name="Slide Number Placeholder 4">
            <a:extLst>
              <a:ext uri="{FF2B5EF4-FFF2-40B4-BE49-F238E27FC236}">
                <a16:creationId xmlns:a16="http://schemas.microsoft.com/office/drawing/2014/main" id="{C8E5E820-A207-445D-A9C6-233BD9235074}"/>
              </a:ext>
            </a:extLst>
          </p:cNvPr>
          <p:cNvSpPr>
            <a:spLocks noGrp="1"/>
          </p:cNvSpPr>
          <p:nvPr>
            <p:ph type="sldNum" sz="quarter" idx="12"/>
          </p:nvPr>
        </p:nvSpPr>
        <p:spPr/>
        <p:txBody>
          <a:bodyPr/>
          <a:lstStyle/>
          <a:p>
            <a:fld id="{AC0A19FE-71BE-4858-85F8-2180B765F885}" type="slidenum">
              <a:rPr lang="en-US" smtClean="0"/>
              <a:t>‹#›</a:t>
            </a:fld>
            <a:endParaRPr lang="en-US"/>
          </a:p>
        </p:txBody>
      </p:sp>
    </p:spTree>
    <p:extLst>
      <p:ext uri="{BB962C8B-B14F-4D97-AF65-F5344CB8AC3E}">
        <p14:creationId xmlns:p14="http://schemas.microsoft.com/office/powerpoint/2010/main" val="26303940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6F7D2E-D725-4C1C-9527-C66472ADA41F}"/>
              </a:ext>
            </a:extLst>
          </p:cNvPr>
          <p:cNvSpPr>
            <a:spLocks noGrp="1"/>
          </p:cNvSpPr>
          <p:nvPr>
            <p:ph type="dt" sz="half" idx="10"/>
          </p:nvPr>
        </p:nvSpPr>
        <p:spPr/>
        <p:txBody>
          <a:bodyPr/>
          <a:lstStyle/>
          <a:p>
            <a:fld id="{333D726B-26DC-45BE-8663-02C20BF6E76E}" type="datetime1">
              <a:rPr lang="en-US" smtClean="0"/>
              <a:t>10/28/2020</a:t>
            </a:fld>
            <a:endParaRPr lang="en-US"/>
          </a:p>
        </p:txBody>
      </p:sp>
      <p:sp>
        <p:nvSpPr>
          <p:cNvPr id="3" name="Footer Placeholder 2">
            <a:extLst>
              <a:ext uri="{FF2B5EF4-FFF2-40B4-BE49-F238E27FC236}">
                <a16:creationId xmlns:a16="http://schemas.microsoft.com/office/drawing/2014/main" id="{A37896EF-19E6-4409-A139-040FF8675C97}"/>
              </a:ext>
            </a:extLst>
          </p:cNvPr>
          <p:cNvSpPr>
            <a:spLocks noGrp="1"/>
          </p:cNvSpPr>
          <p:nvPr>
            <p:ph type="ftr" sz="quarter" idx="11"/>
          </p:nvPr>
        </p:nvSpPr>
        <p:spPr/>
        <p:txBody>
          <a:bodyPr/>
          <a:lstStyle/>
          <a:p>
            <a:r>
              <a:rPr lang="en-US"/>
              <a:t>ICWUC, UAW, AFGE, AFSCME, UFCW Workers DOT Toolbox</a:t>
            </a:r>
          </a:p>
        </p:txBody>
      </p:sp>
      <p:sp>
        <p:nvSpPr>
          <p:cNvPr id="4" name="Slide Number Placeholder 3">
            <a:extLst>
              <a:ext uri="{FF2B5EF4-FFF2-40B4-BE49-F238E27FC236}">
                <a16:creationId xmlns:a16="http://schemas.microsoft.com/office/drawing/2014/main" id="{6DA98099-66E1-4175-B49A-EA8DE265F05A}"/>
              </a:ext>
            </a:extLst>
          </p:cNvPr>
          <p:cNvSpPr>
            <a:spLocks noGrp="1"/>
          </p:cNvSpPr>
          <p:nvPr>
            <p:ph type="sldNum" sz="quarter" idx="12"/>
          </p:nvPr>
        </p:nvSpPr>
        <p:spPr/>
        <p:txBody>
          <a:bodyPr/>
          <a:lstStyle/>
          <a:p>
            <a:fld id="{AC0A19FE-71BE-4858-85F8-2180B765F885}" type="slidenum">
              <a:rPr lang="en-US" smtClean="0"/>
              <a:t>‹#›</a:t>
            </a:fld>
            <a:endParaRPr lang="en-US"/>
          </a:p>
        </p:txBody>
      </p:sp>
    </p:spTree>
    <p:extLst>
      <p:ext uri="{BB962C8B-B14F-4D97-AF65-F5344CB8AC3E}">
        <p14:creationId xmlns:p14="http://schemas.microsoft.com/office/powerpoint/2010/main" val="486261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1E81A-E1FF-4C9C-B710-46A6CEBA58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8DDEB2C-B326-41B3-AFE2-C25756B703F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FF7E653-663F-4438-8CB9-881C8E923055}"/>
              </a:ext>
            </a:extLst>
          </p:cNvPr>
          <p:cNvSpPr>
            <a:spLocks noGrp="1"/>
          </p:cNvSpPr>
          <p:nvPr>
            <p:ph type="dt" sz="half" idx="10"/>
          </p:nvPr>
        </p:nvSpPr>
        <p:spPr/>
        <p:txBody>
          <a:bodyPr/>
          <a:lstStyle/>
          <a:p>
            <a:fld id="{18514E09-79DA-4988-A693-B408C91CD71A}" type="datetimeFigureOut">
              <a:rPr lang="en-US" smtClean="0"/>
              <a:t>10/28/2020</a:t>
            </a:fld>
            <a:endParaRPr lang="en-US"/>
          </a:p>
        </p:txBody>
      </p:sp>
      <p:sp>
        <p:nvSpPr>
          <p:cNvPr id="5" name="Footer Placeholder 4">
            <a:extLst>
              <a:ext uri="{FF2B5EF4-FFF2-40B4-BE49-F238E27FC236}">
                <a16:creationId xmlns:a16="http://schemas.microsoft.com/office/drawing/2014/main" id="{224C3BD4-2AFE-4840-945A-9F0A64855F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12DDEA-C27B-4E07-A4E0-AB587C2DACA7}"/>
              </a:ext>
            </a:extLst>
          </p:cNvPr>
          <p:cNvSpPr>
            <a:spLocks noGrp="1"/>
          </p:cNvSpPr>
          <p:nvPr>
            <p:ph type="sldNum" sz="quarter" idx="12"/>
          </p:nvPr>
        </p:nvSpPr>
        <p:spPr/>
        <p:txBody>
          <a:bodyPr/>
          <a:lstStyle/>
          <a:p>
            <a:fld id="{2713573E-97B6-43E1-B4BB-54D2BE2EF632}" type="slidenum">
              <a:rPr lang="en-US" smtClean="0"/>
              <a:t>‹#›</a:t>
            </a:fld>
            <a:endParaRPr lang="en-US"/>
          </a:p>
        </p:txBody>
      </p:sp>
    </p:spTree>
    <p:extLst>
      <p:ext uri="{BB962C8B-B14F-4D97-AF65-F5344CB8AC3E}">
        <p14:creationId xmlns:p14="http://schemas.microsoft.com/office/powerpoint/2010/main" val="7918562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E60EA-7A94-483D-8783-657946A133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1181D7-507A-4BF8-A481-CE6B692F24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BD650AE-5838-43EB-9C7B-1BC16F02ED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C54B29-932C-4D0B-863D-CEF1F123ECAB}"/>
              </a:ext>
            </a:extLst>
          </p:cNvPr>
          <p:cNvSpPr>
            <a:spLocks noGrp="1"/>
          </p:cNvSpPr>
          <p:nvPr>
            <p:ph type="dt" sz="half" idx="10"/>
          </p:nvPr>
        </p:nvSpPr>
        <p:spPr/>
        <p:txBody>
          <a:bodyPr/>
          <a:lstStyle/>
          <a:p>
            <a:fld id="{C0EF1DA6-2DE8-4DC1-95B0-DF6F81A5824E}" type="datetime1">
              <a:rPr lang="en-US" smtClean="0"/>
              <a:t>10/28/2020</a:t>
            </a:fld>
            <a:endParaRPr lang="en-US"/>
          </a:p>
        </p:txBody>
      </p:sp>
      <p:sp>
        <p:nvSpPr>
          <p:cNvPr id="6" name="Footer Placeholder 5">
            <a:extLst>
              <a:ext uri="{FF2B5EF4-FFF2-40B4-BE49-F238E27FC236}">
                <a16:creationId xmlns:a16="http://schemas.microsoft.com/office/drawing/2014/main" id="{C15E7A70-4ACF-4574-BA22-120B5345D05E}"/>
              </a:ext>
            </a:extLst>
          </p:cNvPr>
          <p:cNvSpPr>
            <a:spLocks noGrp="1"/>
          </p:cNvSpPr>
          <p:nvPr>
            <p:ph type="ftr" sz="quarter" idx="11"/>
          </p:nvPr>
        </p:nvSpPr>
        <p:spPr/>
        <p:txBody>
          <a:bodyPr/>
          <a:lstStyle/>
          <a:p>
            <a:r>
              <a:rPr lang="en-US"/>
              <a:t>ICWUC, UAW, AFGE, AFSCME, UFCW Workers DOT Toolbox</a:t>
            </a:r>
          </a:p>
        </p:txBody>
      </p:sp>
      <p:sp>
        <p:nvSpPr>
          <p:cNvPr id="7" name="Slide Number Placeholder 6">
            <a:extLst>
              <a:ext uri="{FF2B5EF4-FFF2-40B4-BE49-F238E27FC236}">
                <a16:creationId xmlns:a16="http://schemas.microsoft.com/office/drawing/2014/main" id="{0DEB8DDF-7DD5-4706-A86C-7EB96AE53511}"/>
              </a:ext>
            </a:extLst>
          </p:cNvPr>
          <p:cNvSpPr>
            <a:spLocks noGrp="1"/>
          </p:cNvSpPr>
          <p:nvPr>
            <p:ph type="sldNum" sz="quarter" idx="12"/>
          </p:nvPr>
        </p:nvSpPr>
        <p:spPr/>
        <p:txBody>
          <a:bodyPr/>
          <a:lstStyle/>
          <a:p>
            <a:fld id="{AC0A19FE-71BE-4858-85F8-2180B765F885}" type="slidenum">
              <a:rPr lang="en-US" smtClean="0"/>
              <a:t>‹#›</a:t>
            </a:fld>
            <a:endParaRPr lang="en-US"/>
          </a:p>
        </p:txBody>
      </p:sp>
    </p:spTree>
    <p:extLst>
      <p:ext uri="{BB962C8B-B14F-4D97-AF65-F5344CB8AC3E}">
        <p14:creationId xmlns:p14="http://schemas.microsoft.com/office/powerpoint/2010/main" val="20339451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C53D9-6C4F-49D1-8BCA-B96F5BB997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4B7C2A7-FF4F-446F-8577-BCF1569787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03EB3E-2A2A-4ED6-83A8-5974FA2FD7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499335-045D-41B2-9B92-34EA34DADF52}"/>
              </a:ext>
            </a:extLst>
          </p:cNvPr>
          <p:cNvSpPr>
            <a:spLocks noGrp="1"/>
          </p:cNvSpPr>
          <p:nvPr>
            <p:ph type="dt" sz="half" idx="10"/>
          </p:nvPr>
        </p:nvSpPr>
        <p:spPr/>
        <p:txBody>
          <a:bodyPr/>
          <a:lstStyle/>
          <a:p>
            <a:fld id="{65E0934C-44F3-425C-A739-16F4A2878A96}" type="datetime1">
              <a:rPr lang="en-US" smtClean="0"/>
              <a:t>10/28/2020</a:t>
            </a:fld>
            <a:endParaRPr lang="en-US"/>
          </a:p>
        </p:txBody>
      </p:sp>
      <p:sp>
        <p:nvSpPr>
          <p:cNvPr id="6" name="Footer Placeholder 5">
            <a:extLst>
              <a:ext uri="{FF2B5EF4-FFF2-40B4-BE49-F238E27FC236}">
                <a16:creationId xmlns:a16="http://schemas.microsoft.com/office/drawing/2014/main" id="{A7F23B34-1358-4651-A9B8-B40B20450499}"/>
              </a:ext>
            </a:extLst>
          </p:cNvPr>
          <p:cNvSpPr>
            <a:spLocks noGrp="1"/>
          </p:cNvSpPr>
          <p:nvPr>
            <p:ph type="ftr" sz="quarter" idx="11"/>
          </p:nvPr>
        </p:nvSpPr>
        <p:spPr/>
        <p:txBody>
          <a:bodyPr/>
          <a:lstStyle/>
          <a:p>
            <a:r>
              <a:rPr lang="en-US"/>
              <a:t>ICWUC, UAW, AFGE, AFSCME, UFCW Workers DOT Toolbox</a:t>
            </a:r>
          </a:p>
        </p:txBody>
      </p:sp>
      <p:sp>
        <p:nvSpPr>
          <p:cNvPr id="7" name="Slide Number Placeholder 6">
            <a:extLst>
              <a:ext uri="{FF2B5EF4-FFF2-40B4-BE49-F238E27FC236}">
                <a16:creationId xmlns:a16="http://schemas.microsoft.com/office/drawing/2014/main" id="{769AFB65-406D-4313-81C6-E51F647D309B}"/>
              </a:ext>
            </a:extLst>
          </p:cNvPr>
          <p:cNvSpPr>
            <a:spLocks noGrp="1"/>
          </p:cNvSpPr>
          <p:nvPr>
            <p:ph type="sldNum" sz="quarter" idx="12"/>
          </p:nvPr>
        </p:nvSpPr>
        <p:spPr/>
        <p:txBody>
          <a:bodyPr/>
          <a:lstStyle/>
          <a:p>
            <a:fld id="{AC0A19FE-71BE-4858-85F8-2180B765F885}" type="slidenum">
              <a:rPr lang="en-US" smtClean="0"/>
              <a:t>‹#›</a:t>
            </a:fld>
            <a:endParaRPr lang="en-US"/>
          </a:p>
        </p:txBody>
      </p:sp>
    </p:spTree>
    <p:extLst>
      <p:ext uri="{BB962C8B-B14F-4D97-AF65-F5344CB8AC3E}">
        <p14:creationId xmlns:p14="http://schemas.microsoft.com/office/powerpoint/2010/main" val="15338468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F0929-8CA0-455B-95ED-1D8C7ED9B0F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03227AF-3640-49E7-89DE-555C6D7B1FF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885497-FA2E-417B-BC23-E377EC58C592}"/>
              </a:ext>
            </a:extLst>
          </p:cNvPr>
          <p:cNvSpPr>
            <a:spLocks noGrp="1"/>
          </p:cNvSpPr>
          <p:nvPr>
            <p:ph type="dt" sz="half" idx="10"/>
          </p:nvPr>
        </p:nvSpPr>
        <p:spPr/>
        <p:txBody>
          <a:bodyPr/>
          <a:lstStyle/>
          <a:p>
            <a:fld id="{D207E805-20EF-4E5D-82DD-94433D29B923}" type="datetime1">
              <a:rPr lang="en-US" smtClean="0"/>
              <a:t>10/28/2020</a:t>
            </a:fld>
            <a:endParaRPr lang="en-US"/>
          </a:p>
        </p:txBody>
      </p:sp>
      <p:sp>
        <p:nvSpPr>
          <p:cNvPr id="5" name="Footer Placeholder 4">
            <a:extLst>
              <a:ext uri="{FF2B5EF4-FFF2-40B4-BE49-F238E27FC236}">
                <a16:creationId xmlns:a16="http://schemas.microsoft.com/office/drawing/2014/main" id="{E4EE7898-0963-4C0C-828F-7FBD1692F998}"/>
              </a:ext>
            </a:extLst>
          </p:cNvPr>
          <p:cNvSpPr>
            <a:spLocks noGrp="1"/>
          </p:cNvSpPr>
          <p:nvPr>
            <p:ph type="ftr" sz="quarter" idx="11"/>
          </p:nvPr>
        </p:nvSpPr>
        <p:spPr/>
        <p:txBody>
          <a:bodyPr/>
          <a:lstStyle/>
          <a:p>
            <a:r>
              <a:rPr lang="en-US"/>
              <a:t>ICWUC, UAW, AFGE, AFSCME, UFCW Workers DOT Toolbox</a:t>
            </a:r>
          </a:p>
        </p:txBody>
      </p:sp>
      <p:sp>
        <p:nvSpPr>
          <p:cNvPr id="6" name="Slide Number Placeholder 5">
            <a:extLst>
              <a:ext uri="{FF2B5EF4-FFF2-40B4-BE49-F238E27FC236}">
                <a16:creationId xmlns:a16="http://schemas.microsoft.com/office/drawing/2014/main" id="{282F73BC-BA4A-4AC0-A1A3-729F6BAE0C30}"/>
              </a:ext>
            </a:extLst>
          </p:cNvPr>
          <p:cNvSpPr>
            <a:spLocks noGrp="1"/>
          </p:cNvSpPr>
          <p:nvPr>
            <p:ph type="sldNum" sz="quarter" idx="12"/>
          </p:nvPr>
        </p:nvSpPr>
        <p:spPr/>
        <p:txBody>
          <a:bodyPr/>
          <a:lstStyle/>
          <a:p>
            <a:fld id="{AC0A19FE-71BE-4858-85F8-2180B765F885}" type="slidenum">
              <a:rPr lang="en-US" smtClean="0"/>
              <a:t>‹#›</a:t>
            </a:fld>
            <a:endParaRPr lang="en-US"/>
          </a:p>
        </p:txBody>
      </p:sp>
    </p:spTree>
    <p:extLst>
      <p:ext uri="{BB962C8B-B14F-4D97-AF65-F5344CB8AC3E}">
        <p14:creationId xmlns:p14="http://schemas.microsoft.com/office/powerpoint/2010/main" val="34411963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E7D3A3E-E6E2-4DE5-B61F-B890DF6EB2D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CB2CE37-362F-48E6-9832-1346E516045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03CDCF5-84FF-45FF-B9D7-0F54DF697E79}"/>
              </a:ext>
            </a:extLst>
          </p:cNvPr>
          <p:cNvSpPr>
            <a:spLocks noGrp="1"/>
          </p:cNvSpPr>
          <p:nvPr>
            <p:ph type="dt" sz="half" idx="10"/>
          </p:nvPr>
        </p:nvSpPr>
        <p:spPr/>
        <p:txBody>
          <a:bodyPr/>
          <a:lstStyle/>
          <a:p>
            <a:fld id="{75EE0006-0196-41C5-98DF-7EE37AD8729A}" type="datetime1">
              <a:rPr lang="en-US" smtClean="0"/>
              <a:t>10/28/2020</a:t>
            </a:fld>
            <a:endParaRPr lang="en-US"/>
          </a:p>
        </p:txBody>
      </p:sp>
      <p:sp>
        <p:nvSpPr>
          <p:cNvPr id="5" name="Footer Placeholder 4">
            <a:extLst>
              <a:ext uri="{FF2B5EF4-FFF2-40B4-BE49-F238E27FC236}">
                <a16:creationId xmlns:a16="http://schemas.microsoft.com/office/drawing/2014/main" id="{3C06DCAC-3DC1-4CE5-AFAC-6B6714B53299}"/>
              </a:ext>
            </a:extLst>
          </p:cNvPr>
          <p:cNvSpPr>
            <a:spLocks noGrp="1"/>
          </p:cNvSpPr>
          <p:nvPr>
            <p:ph type="ftr" sz="quarter" idx="11"/>
          </p:nvPr>
        </p:nvSpPr>
        <p:spPr/>
        <p:txBody>
          <a:bodyPr/>
          <a:lstStyle/>
          <a:p>
            <a:r>
              <a:rPr lang="en-US"/>
              <a:t>ICWUC, UAW, AFGE, AFSCME, UFCW Workers DOT Toolbox</a:t>
            </a:r>
          </a:p>
        </p:txBody>
      </p:sp>
      <p:sp>
        <p:nvSpPr>
          <p:cNvPr id="6" name="Slide Number Placeholder 5">
            <a:extLst>
              <a:ext uri="{FF2B5EF4-FFF2-40B4-BE49-F238E27FC236}">
                <a16:creationId xmlns:a16="http://schemas.microsoft.com/office/drawing/2014/main" id="{871DDBF9-6D39-4849-9733-36359B08A70D}"/>
              </a:ext>
            </a:extLst>
          </p:cNvPr>
          <p:cNvSpPr>
            <a:spLocks noGrp="1"/>
          </p:cNvSpPr>
          <p:nvPr>
            <p:ph type="sldNum" sz="quarter" idx="12"/>
          </p:nvPr>
        </p:nvSpPr>
        <p:spPr/>
        <p:txBody>
          <a:bodyPr/>
          <a:lstStyle/>
          <a:p>
            <a:fld id="{AC0A19FE-71BE-4858-85F8-2180B765F885}" type="slidenum">
              <a:rPr lang="en-US" smtClean="0"/>
              <a:t>‹#›</a:t>
            </a:fld>
            <a:endParaRPr lang="en-US"/>
          </a:p>
        </p:txBody>
      </p:sp>
    </p:spTree>
    <p:extLst>
      <p:ext uri="{BB962C8B-B14F-4D97-AF65-F5344CB8AC3E}">
        <p14:creationId xmlns:p14="http://schemas.microsoft.com/office/powerpoint/2010/main" val="39669762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5"/>
          <p:cNvSpPr>
            <a:spLocks noGrp="1" noChangeArrowheads="1"/>
          </p:cNvSpPr>
          <p:nvPr>
            <p:ph type="dt" idx="10"/>
          </p:nvPr>
        </p:nvSpPr>
        <p:spPr/>
        <p:txBody>
          <a:bodyPr/>
          <a:lstStyle>
            <a:lvl1pPr defTabSz="914400" eaLnBrk="0" hangingPunct="0">
              <a:buSzTx/>
              <a:defRPr/>
            </a:lvl1pPr>
          </a:lstStyle>
          <a:p>
            <a:pPr>
              <a:defRPr/>
            </a:pPr>
            <a:fld id="{B9C7BFD0-4FB8-4D89-A56C-8F331E4336D1}" type="datetime1">
              <a:rPr lang="en-US" smtClean="0"/>
              <a:pPr>
                <a:defRPr/>
              </a:pPr>
              <a:t>10/28/2020</a:t>
            </a:fld>
            <a:endParaRPr lang="en-GB" dirty="0"/>
          </a:p>
        </p:txBody>
      </p:sp>
      <p:sp>
        <p:nvSpPr>
          <p:cNvPr id="5" name="Rectangle 6"/>
          <p:cNvSpPr>
            <a:spLocks noGrp="1" noChangeArrowheads="1"/>
          </p:cNvSpPr>
          <p:nvPr>
            <p:ph type="ftr" idx="11"/>
          </p:nvPr>
        </p:nvSpPr>
        <p:spPr/>
        <p:txBody>
          <a:bodyPr/>
          <a:lstStyle>
            <a:lvl1pPr defTabSz="914400" eaLnBrk="0" hangingPunct="0">
              <a:buSzTx/>
              <a:defRPr/>
            </a:lvl1pPr>
          </a:lstStyle>
          <a:p>
            <a:pPr>
              <a:defRPr/>
            </a:pPr>
            <a:r>
              <a:rPr lang="en-GB" dirty="0"/>
              <a:t>www.afscme.org</a:t>
            </a:r>
          </a:p>
        </p:txBody>
      </p:sp>
      <p:sp>
        <p:nvSpPr>
          <p:cNvPr id="6" name="Rectangle 7"/>
          <p:cNvSpPr>
            <a:spLocks noGrp="1" noChangeArrowheads="1"/>
          </p:cNvSpPr>
          <p:nvPr>
            <p:ph type="sldNum" idx="12"/>
          </p:nvPr>
        </p:nvSpPr>
        <p:spPr/>
        <p:txBody>
          <a:bodyPr/>
          <a:lstStyle>
            <a:lvl1pPr defTabSz="914400" eaLnBrk="0" hangingPunct="0">
              <a:buSzTx/>
              <a:defRPr/>
            </a:lvl1pPr>
          </a:lstStyle>
          <a:p>
            <a:pPr>
              <a:defRPr/>
            </a:pPr>
            <a:fld id="{43DBBEFB-44A2-4DC4-BEDB-BDCA2E177D88}" type="slidenum">
              <a:rPr lang="en-GB"/>
              <a:pPr>
                <a:defRPr/>
              </a:pPr>
              <a:t>‹#›</a:t>
            </a:fld>
            <a:endParaRPr lang="en-GB" dirty="0"/>
          </a:p>
        </p:txBody>
      </p:sp>
    </p:spTree>
    <p:extLst>
      <p:ext uri="{BB962C8B-B14F-4D97-AF65-F5344CB8AC3E}">
        <p14:creationId xmlns:p14="http://schemas.microsoft.com/office/powerpoint/2010/main" val="10458265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idx="10"/>
          </p:nvPr>
        </p:nvSpPr>
        <p:spPr/>
        <p:txBody>
          <a:bodyPr/>
          <a:lstStyle>
            <a:lvl1pPr defTabSz="914400" eaLnBrk="0" hangingPunct="0">
              <a:buSzTx/>
              <a:defRPr/>
            </a:lvl1pPr>
          </a:lstStyle>
          <a:p>
            <a:pPr>
              <a:defRPr/>
            </a:pPr>
            <a:fld id="{E9723639-4D6C-4082-A0CE-073139CF1DC3}" type="datetime1">
              <a:rPr lang="en-US" smtClean="0"/>
              <a:pPr>
                <a:defRPr/>
              </a:pPr>
              <a:t>10/28/2020</a:t>
            </a:fld>
            <a:endParaRPr lang="en-GB" dirty="0"/>
          </a:p>
        </p:txBody>
      </p:sp>
      <p:sp>
        <p:nvSpPr>
          <p:cNvPr id="5" name="Rectangle 6"/>
          <p:cNvSpPr>
            <a:spLocks noGrp="1" noChangeArrowheads="1"/>
          </p:cNvSpPr>
          <p:nvPr>
            <p:ph type="ftr" idx="11"/>
          </p:nvPr>
        </p:nvSpPr>
        <p:spPr/>
        <p:txBody>
          <a:bodyPr/>
          <a:lstStyle>
            <a:lvl1pPr defTabSz="914400" eaLnBrk="0" hangingPunct="0">
              <a:buSzTx/>
              <a:defRPr/>
            </a:lvl1pPr>
          </a:lstStyle>
          <a:p>
            <a:pPr>
              <a:defRPr/>
            </a:pPr>
            <a:r>
              <a:rPr lang="en-GB" dirty="0"/>
              <a:t>www.afscme.org</a:t>
            </a:r>
          </a:p>
        </p:txBody>
      </p:sp>
      <p:sp>
        <p:nvSpPr>
          <p:cNvPr id="6" name="Rectangle 7"/>
          <p:cNvSpPr>
            <a:spLocks noGrp="1" noChangeArrowheads="1"/>
          </p:cNvSpPr>
          <p:nvPr>
            <p:ph type="sldNum" idx="12"/>
          </p:nvPr>
        </p:nvSpPr>
        <p:spPr/>
        <p:txBody>
          <a:bodyPr/>
          <a:lstStyle>
            <a:lvl1pPr defTabSz="914400" eaLnBrk="0" hangingPunct="0">
              <a:buSzTx/>
              <a:defRPr/>
            </a:lvl1pPr>
          </a:lstStyle>
          <a:p>
            <a:pPr>
              <a:defRPr/>
            </a:pPr>
            <a:fld id="{3B0B1232-C1EE-410B-AEAC-A9C46046BDD9}" type="slidenum">
              <a:rPr lang="en-GB"/>
              <a:pPr>
                <a:defRPr/>
              </a:pPr>
              <a:t>‹#›</a:t>
            </a:fld>
            <a:endParaRPr lang="en-GB" dirty="0"/>
          </a:p>
        </p:txBody>
      </p:sp>
    </p:spTree>
    <p:extLst>
      <p:ext uri="{BB962C8B-B14F-4D97-AF65-F5344CB8AC3E}">
        <p14:creationId xmlns:p14="http://schemas.microsoft.com/office/powerpoint/2010/main" val="7476606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idx="10"/>
          </p:nvPr>
        </p:nvSpPr>
        <p:spPr/>
        <p:txBody>
          <a:bodyPr/>
          <a:lstStyle>
            <a:lvl1pPr defTabSz="914400" eaLnBrk="0" hangingPunct="0">
              <a:buSzTx/>
              <a:defRPr/>
            </a:lvl1pPr>
          </a:lstStyle>
          <a:p>
            <a:pPr>
              <a:defRPr/>
            </a:pPr>
            <a:fld id="{F6697389-32DE-49DD-8D98-86BB679354A9}" type="datetime1">
              <a:rPr lang="en-US" smtClean="0"/>
              <a:pPr>
                <a:defRPr/>
              </a:pPr>
              <a:t>10/28/2020</a:t>
            </a:fld>
            <a:endParaRPr lang="en-GB" dirty="0"/>
          </a:p>
        </p:txBody>
      </p:sp>
      <p:sp>
        <p:nvSpPr>
          <p:cNvPr id="5" name="Rectangle 6"/>
          <p:cNvSpPr>
            <a:spLocks noGrp="1" noChangeArrowheads="1"/>
          </p:cNvSpPr>
          <p:nvPr>
            <p:ph type="ftr" idx="11"/>
          </p:nvPr>
        </p:nvSpPr>
        <p:spPr/>
        <p:txBody>
          <a:bodyPr/>
          <a:lstStyle>
            <a:lvl1pPr defTabSz="914400" eaLnBrk="0" hangingPunct="0">
              <a:buSzTx/>
              <a:defRPr/>
            </a:lvl1pPr>
          </a:lstStyle>
          <a:p>
            <a:pPr>
              <a:defRPr/>
            </a:pPr>
            <a:r>
              <a:rPr lang="en-GB" dirty="0"/>
              <a:t>www.afscme.org</a:t>
            </a:r>
          </a:p>
        </p:txBody>
      </p:sp>
      <p:sp>
        <p:nvSpPr>
          <p:cNvPr id="6" name="Rectangle 7"/>
          <p:cNvSpPr>
            <a:spLocks noGrp="1" noChangeArrowheads="1"/>
          </p:cNvSpPr>
          <p:nvPr>
            <p:ph type="sldNum" idx="12"/>
          </p:nvPr>
        </p:nvSpPr>
        <p:spPr/>
        <p:txBody>
          <a:bodyPr/>
          <a:lstStyle>
            <a:lvl1pPr defTabSz="914400" eaLnBrk="0" hangingPunct="0">
              <a:buSzTx/>
              <a:defRPr/>
            </a:lvl1pPr>
          </a:lstStyle>
          <a:p>
            <a:pPr>
              <a:defRPr/>
            </a:pPr>
            <a:fld id="{98F12287-FE60-43E0-B7D2-D9619D4042BB}" type="slidenum">
              <a:rPr lang="en-GB"/>
              <a:pPr>
                <a:defRPr/>
              </a:pPr>
              <a:t>‹#›</a:t>
            </a:fld>
            <a:endParaRPr lang="en-GB" dirty="0"/>
          </a:p>
        </p:txBody>
      </p:sp>
    </p:spTree>
    <p:extLst>
      <p:ext uri="{BB962C8B-B14F-4D97-AF65-F5344CB8AC3E}">
        <p14:creationId xmlns:p14="http://schemas.microsoft.com/office/powerpoint/2010/main" val="1602545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752601"/>
            <a:ext cx="5382684" cy="4341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5484" y="1752601"/>
            <a:ext cx="5384800" cy="4341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idx="10"/>
          </p:nvPr>
        </p:nvSpPr>
        <p:spPr/>
        <p:txBody>
          <a:bodyPr/>
          <a:lstStyle>
            <a:lvl1pPr defTabSz="914400" eaLnBrk="0" hangingPunct="0">
              <a:buSzTx/>
              <a:defRPr/>
            </a:lvl1pPr>
          </a:lstStyle>
          <a:p>
            <a:pPr>
              <a:defRPr/>
            </a:pPr>
            <a:fld id="{8415E383-F0DC-46F4-88CC-F470518A179F}" type="datetime1">
              <a:rPr lang="en-US" smtClean="0"/>
              <a:pPr>
                <a:defRPr/>
              </a:pPr>
              <a:t>10/28/2020</a:t>
            </a:fld>
            <a:endParaRPr lang="en-GB" dirty="0"/>
          </a:p>
        </p:txBody>
      </p:sp>
      <p:sp>
        <p:nvSpPr>
          <p:cNvPr id="6" name="Rectangle 6"/>
          <p:cNvSpPr>
            <a:spLocks noGrp="1" noChangeArrowheads="1"/>
          </p:cNvSpPr>
          <p:nvPr>
            <p:ph type="ftr" idx="11"/>
          </p:nvPr>
        </p:nvSpPr>
        <p:spPr/>
        <p:txBody>
          <a:bodyPr/>
          <a:lstStyle>
            <a:lvl1pPr defTabSz="914400" eaLnBrk="0" hangingPunct="0">
              <a:buSzTx/>
              <a:defRPr/>
            </a:lvl1pPr>
          </a:lstStyle>
          <a:p>
            <a:pPr>
              <a:defRPr/>
            </a:pPr>
            <a:r>
              <a:rPr lang="en-GB" dirty="0"/>
              <a:t>www.afscme.org</a:t>
            </a:r>
          </a:p>
        </p:txBody>
      </p:sp>
      <p:sp>
        <p:nvSpPr>
          <p:cNvPr id="7" name="Rectangle 7"/>
          <p:cNvSpPr>
            <a:spLocks noGrp="1" noChangeArrowheads="1"/>
          </p:cNvSpPr>
          <p:nvPr>
            <p:ph type="sldNum" idx="12"/>
          </p:nvPr>
        </p:nvSpPr>
        <p:spPr/>
        <p:txBody>
          <a:bodyPr/>
          <a:lstStyle>
            <a:lvl1pPr defTabSz="914400" eaLnBrk="0" hangingPunct="0">
              <a:buSzTx/>
              <a:defRPr/>
            </a:lvl1pPr>
          </a:lstStyle>
          <a:p>
            <a:pPr>
              <a:defRPr/>
            </a:pPr>
            <a:fld id="{890741CD-CD6E-49CF-B639-BD4917C0BCE8}" type="slidenum">
              <a:rPr lang="en-GB"/>
              <a:pPr>
                <a:defRPr/>
              </a:pPr>
              <a:t>‹#›</a:t>
            </a:fld>
            <a:endParaRPr lang="en-GB" dirty="0"/>
          </a:p>
        </p:txBody>
      </p:sp>
    </p:spTree>
    <p:extLst>
      <p:ext uri="{BB962C8B-B14F-4D97-AF65-F5344CB8AC3E}">
        <p14:creationId xmlns:p14="http://schemas.microsoft.com/office/powerpoint/2010/main" val="34263979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idx="10"/>
          </p:nvPr>
        </p:nvSpPr>
        <p:spPr/>
        <p:txBody>
          <a:bodyPr/>
          <a:lstStyle>
            <a:lvl1pPr defTabSz="914400" eaLnBrk="0" hangingPunct="0">
              <a:buSzTx/>
              <a:defRPr/>
            </a:lvl1pPr>
          </a:lstStyle>
          <a:p>
            <a:pPr>
              <a:defRPr/>
            </a:pPr>
            <a:fld id="{E853DDEF-AC85-491C-AC43-9900F96C0BA7}" type="datetime1">
              <a:rPr lang="en-US" smtClean="0"/>
              <a:pPr>
                <a:defRPr/>
              </a:pPr>
              <a:t>10/28/2020</a:t>
            </a:fld>
            <a:endParaRPr lang="en-GB" dirty="0"/>
          </a:p>
        </p:txBody>
      </p:sp>
      <p:sp>
        <p:nvSpPr>
          <p:cNvPr id="8" name="Rectangle 6"/>
          <p:cNvSpPr>
            <a:spLocks noGrp="1" noChangeArrowheads="1"/>
          </p:cNvSpPr>
          <p:nvPr>
            <p:ph type="ftr" idx="11"/>
          </p:nvPr>
        </p:nvSpPr>
        <p:spPr/>
        <p:txBody>
          <a:bodyPr/>
          <a:lstStyle>
            <a:lvl1pPr defTabSz="914400" eaLnBrk="0" hangingPunct="0">
              <a:buSzTx/>
              <a:defRPr/>
            </a:lvl1pPr>
          </a:lstStyle>
          <a:p>
            <a:pPr>
              <a:defRPr/>
            </a:pPr>
            <a:r>
              <a:rPr lang="en-GB" dirty="0"/>
              <a:t>www.afscme.org</a:t>
            </a:r>
          </a:p>
        </p:txBody>
      </p:sp>
      <p:sp>
        <p:nvSpPr>
          <p:cNvPr id="9" name="Rectangle 7"/>
          <p:cNvSpPr>
            <a:spLocks noGrp="1" noChangeArrowheads="1"/>
          </p:cNvSpPr>
          <p:nvPr>
            <p:ph type="sldNum" idx="12"/>
          </p:nvPr>
        </p:nvSpPr>
        <p:spPr/>
        <p:txBody>
          <a:bodyPr/>
          <a:lstStyle>
            <a:lvl1pPr defTabSz="914400" eaLnBrk="0" hangingPunct="0">
              <a:buSzTx/>
              <a:defRPr/>
            </a:lvl1pPr>
          </a:lstStyle>
          <a:p>
            <a:pPr>
              <a:defRPr/>
            </a:pPr>
            <a:fld id="{460A550B-FFD8-4682-B14D-F94DEB74DEF2}" type="slidenum">
              <a:rPr lang="en-GB"/>
              <a:pPr>
                <a:defRPr/>
              </a:pPr>
              <a:t>‹#›</a:t>
            </a:fld>
            <a:endParaRPr lang="en-GB" dirty="0"/>
          </a:p>
        </p:txBody>
      </p:sp>
    </p:spTree>
    <p:extLst>
      <p:ext uri="{BB962C8B-B14F-4D97-AF65-F5344CB8AC3E}">
        <p14:creationId xmlns:p14="http://schemas.microsoft.com/office/powerpoint/2010/main" val="17367831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idx="10"/>
          </p:nvPr>
        </p:nvSpPr>
        <p:spPr/>
        <p:txBody>
          <a:bodyPr/>
          <a:lstStyle>
            <a:lvl1pPr defTabSz="914400" eaLnBrk="0" hangingPunct="0">
              <a:buSzTx/>
              <a:defRPr/>
            </a:lvl1pPr>
          </a:lstStyle>
          <a:p>
            <a:pPr>
              <a:defRPr/>
            </a:pPr>
            <a:fld id="{A21B5D0A-C41F-42E6-8645-00010AB25935}" type="datetime1">
              <a:rPr lang="en-US" smtClean="0"/>
              <a:pPr>
                <a:defRPr/>
              </a:pPr>
              <a:t>10/28/2020</a:t>
            </a:fld>
            <a:endParaRPr lang="en-GB" dirty="0"/>
          </a:p>
        </p:txBody>
      </p:sp>
      <p:sp>
        <p:nvSpPr>
          <p:cNvPr id="4" name="Rectangle 6"/>
          <p:cNvSpPr>
            <a:spLocks noGrp="1" noChangeArrowheads="1"/>
          </p:cNvSpPr>
          <p:nvPr>
            <p:ph type="ftr" idx="11"/>
          </p:nvPr>
        </p:nvSpPr>
        <p:spPr/>
        <p:txBody>
          <a:bodyPr/>
          <a:lstStyle>
            <a:lvl1pPr defTabSz="914400" eaLnBrk="0" hangingPunct="0">
              <a:buSzTx/>
              <a:defRPr/>
            </a:lvl1pPr>
          </a:lstStyle>
          <a:p>
            <a:pPr>
              <a:defRPr/>
            </a:pPr>
            <a:r>
              <a:rPr lang="en-GB" dirty="0"/>
              <a:t>www.afscme.org</a:t>
            </a:r>
          </a:p>
        </p:txBody>
      </p:sp>
      <p:sp>
        <p:nvSpPr>
          <p:cNvPr id="5" name="Rectangle 7"/>
          <p:cNvSpPr>
            <a:spLocks noGrp="1" noChangeArrowheads="1"/>
          </p:cNvSpPr>
          <p:nvPr>
            <p:ph type="sldNum" idx="12"/>
          </p:nvPr>
        </p:nvSpPr>
        <p:spPr/>
        <p:txBody>
          <a:bodyPr/>
          <a:lstStyle>
            <a:lvl1pPr defTabSz="914400" eaLnBrk="0" hangingPunct="0">
              <a:buSzTx/>
              <a:defRPr/>
            </a:lvl1pPr>
          </a:lstStyle>
          <a:p>
            <a:pPr>
              <a:defRPr/>
            </a:pPr>
            <a:fld id="{E38C9283-406E-496E-81AF-55A21393E64E}" type="slidenum">
              <a:rPr lang="en-GB"/>
              <a:pPr>
                <a:defRPr/>
              </a:pPr>
              <a:t>‹#›</a:t>
            </a:fld>
            <a:endParaRPr lang="en-GB" dirty="0"/>
          </a:p>
        </p:txBody>
      </p:sp>
    </p:spTree>
    <p:extLst>
      <p:ext uri="{BB962C8B-B14F-4D97-AF65-F5344CB8AC3E}">
        <p14:creationId xmlns:p14="http://schemas.microsoft.com/office/powerpoint/2010/main" val="440214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4C4F-BB83-41B2-95EA-FE2AAEC614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42AC416-6390-4CE8-97F6-7A0CEE8AE46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215DFB8-8C0E-4CEA-B631-A511D3B5576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D22D8F-5200-4820-81B9-1EB4C822ED67}"/>
              </a:ext>
            </a:extLst>
          </p:cNvPr>
          <p:cNvSpPr>
            <a:spLocks noGrp="1"/>
          </p:cNvSpPr>
          <p:nvPr>
            <p:ph type="dt" sz="half" idx="10"/>
          </p:nvPr>
        </p:nvSpPr>
        <p:spPr/>
        <p:txBody>
          <a:bodyPr/>
          <a:lstStyle/>
          <a:p>
            <a:fld id="{18514E09-79DA-4988-A693-B408C91CD71A}" type="datetimeFigureOut">
              <a:rPr lang="en-US" smtClean="0"/>
              <a:t>10/28/2020</a:t>
            </a:fld>
            <a:endParaRPr lang="en-US"/>
          </a:p>
        </p:txBody>
      </p:sp>
      <p:sp>
        <p:nvSpPr>
          <p:cNvPr id="6" name="Footer Placeholder 5">
            <a:extLst>
              <a:ext uri="{FF2B5EF4-FFF2-40B4-BE49-F238E27FC236}">
                <a16:creationId xmlns:a16="http://schemas.microsoft.com/office/drawing/2014/main" id="{4F775678-2F15-4784-883B-1C0A31991F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B069C9-71D7-45A6-8A46-31F3C2738BE0}"/>
              </a:ext>
            </a:extLst>
          </p:cNvPr>
          <p:cNvSpPr>
            <a:spLocks noGrp="1"/>
          </p:cNvSpPr>
          <p:nvPr>
            <p:ph type="sldNum" sz="quarter" idx="12"/>
          </p:nvPr>
        </p:nvSpPr>
        <p:spPr/>
        <p:txBody>
          <a:bodyPr/>
          <a:lstStyle/>
          <a:p>
            <a:fld id="{2713573E-97B6-43E1-B4BB-54D2BE2EF632}" type="slidenum">
              <a:rPr lang="en-US" smtClean="0"/>
              <a:t>‹#›</a:t>
            </a:fld>
            <a:endParaRPr lang="en-US"/>
          </a:p>
        </p:txBody>
      </p:sp>
    </p:spTree>
    <p:extLst>
      <p:ext uri="{BB962C8B-B14F-4D97-AF65-F5344CB8AC3E}">
        <p14:creationId xmlns:p14="http://schemas.microsoft.com/office/powerpoint/2010/main" val="38361162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p:txBody>
          <a:bodyPr/>
          <a:lstStyle>
            <a:lvl1pPr defTabSz="914400" eaLnBrk="0" hangingPunct="0">
              <a:buSzTx/>
              <a:defRPr/>
            </a:lvl1pPr>
          </a:lstStyle>
          <a:p>
            <a:pPr>
              <a:defRPr/>
            </a:pPr>
            <a:fld id="{19AEB108-29F9-473A-A902-B0F56EA1BEEB}" type="datetime1">
              <a:rPr lang="en-US" smtClean="0"/>
              <a:pPr>
                <a:defRPr/>
              </a:pPr>
              <a:t>10/28/2020</a:t>
            </a:fld>
            <a:endParaRPr lang="en-GB" dirty="0"/>
          </a:p>
        </p:txBody>
      </p:sp>
      <p:sp>
        <p:nvSpPr>
          <p:cNvPr id="3" name="Rectangle 6"/>
          <p:cNvSpPr>
            <a:spLocks noGrp="1" noChangeArrowheads="1"/>
          </p:cNvSpPr>
          <p:nvPr>
            <p:ph type="ftr" idx="11"/>
          </p:nvPr>
        </p:nvSpPr>
        <p:spPr/>
        <p:txBody>
          <a:bodyPr/>
          <a:lstStyle>
            <a:lvl1pPr defTabSz="914400" eaLnBrk="0" hangingPunct="0">
              <a:buSzTx/>
              <a:defRPr/>
            </a:lvl1pPr>
          </a:lstStyle>
          <a:p>
            <a:pPr>
              <a:defRPr/>
            </a:pPr>
            <a:r>
              <a:rPr lang="en-GB" dirty="0"/>
              <a:t>www.afscme.org</a:t>
            </a:r>
          </a:p>
        </p:txBody>
      </p:sp>
      <p:sp>
        <p:nvSpPr>
          <p:cNvPr id="4" name="Rectangle 7"/>
          <p:cNvSpPr>
            <a:spLocks noGrp="1" noChangeArrowheads="1"/>
          </p:cNvSpPr>
          <p:nvPr>
            <p:ph type="sldNum" idx="12"/>
          </p:nvPr>
        </p:nvSpPr>
        <p:spPr/>
        <p:txBody>
          <a:bodyPr/>
          <a:lstStyle>
            <a:lvl1pPr defTabSz="914400" eaLnBrk="0" hangingPunct="0">
              <a:buSzTx/>
              <a:defRPr/>
            </a:lvl1pPr>
          </a:lstStyle>
          <a:p>
            <a:pPr>
              <a:defRPr/>
            </a:pPr>
            <a:fld id="{51F9460F-C946-4C3D-BD66-556F734AD33E}" type="slidenum">
              <a:rPr lang="en-GB"/>
              <a:pPr>
                <a:defRPr/>
              </a:pPr>
              <a:t>‹#›</a:t>
            </a:fld>
            <a:endParaRPr lang="en-GB" dirty="0"/>
          </a:p>
        </p:txBody>
      </p:sp>
    </p:spTree>
    <p:extLst>
      <p:ext uri="{BB962C8B-B14F-4D97-AF65-F5344CB8AC3E}">
        <p14:creationId xmlns:p14="http://schemas.microsoft.com/office/powerpoint/2010/main" val="23963916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idx="10"/>
          </p:nvPr>
        </p:nvSpPr>
        <p:spPr/>
        <p:txBody>
          <a:bodyPr/>
          <a:lstStyle>
            <a:lvl1pPr defTabSz="914400" eaLnBrk="0" hangingPunct="0">
              <a:buSzTx/>
              <a:defRPr/>
            </a:lvl1pPr>
          </a:lstStyle>
          <a:p>
            <a:pPr>
              <a:defRPr/>
            </a:pPr>
            <a:fld id="{8A6C7C2A-D6E0-4107-8E61-D5712B2CD605}" type="datetime1">
              <a:rPr lang="en-US" smtClean="0"/>
              <a:pPr>
                <a:defRPr/>
              </a:pPr>
              <a:t>10/28/2020</a:t>
            </a:fld>
            <a:endParaRPr lang="en-GB" dirty="0"/>
          </a:p>
        </p:txBody>
      </p:sp>
      <p:sp>
        <p:nvSpPr>
          <p:cNvPr id="6" name="Rectangle 6"/>
          <p:cNvSpPr>
            <a:spLocks noGrp="1" noChangeArrowheads="1"/>
          </p:cNvSpPr>
          <p:nvPr>
            <p:ph type="ftr" idx="11"/>
          </p:nvPr>
        </p:nvSpPr>
        <p:spPr/>
        <p:txBody>
          <a:bodyPr/>
          <a:lstStyle>
            <a:lvl1pPr defTabSz="914400" eaLnBrk="0" hangingPunct="0">
              <a:buSzTx/>
              <a:defRPr/>
            </a:lvl1pPr>
          </a:lstStyle>
          <a:p>
            <a:pPr>
              <a:defRPr/>
            </a:pPr>
            <a:r>
              <a:rPr lang="en-GB" dirty="0"/>
              <a:t>www.afscme.org</a:t>
            </a:r>
          </a:p>
        </p:txBody>
      </p:sp>
      <p:sp>
        <p:nvSpPr>
          <p:cNvPr id="7" name="Rectangle 7"/>
          <p:cNvSpPr>
            <a:spLocks noGrp="1" noChangeArrowheads="1"/>
          </p:cNvSpPr>
          <p:nvPr>
            <p:ph type="sldNum" idx="12"/>
          </p:nvPr>
        </p:nvSpPr>
        <p:spPr/>
        <p:txBody>
          <a:bodyPr/>
          <a:lstStyle>
            <a:lvl1pPr defTabSz="914400" eaLnBrk="0" hangingPunct="0">
              <a:buSzTx/>
              <a:defRPr/>
            </a:lvl1pPr>
          </a:lstStyle>
          <a:p>
            <a:pPr>
              <a:defRPr/>
            </a:pPr>
            <a:fld id="{67786E8C-FCF8-4A1E-8C90-8483E87F4008}" type="slidenum">
              <a:rPr lang="en-GB"/>
              <a:pPr>
                <a:defRPr/>
              </a:pPr>
              <a:t>‹#›</a:t>
            </a:fld>
            <a:endParaRPr lang="en-GB" dirty="0"/>
          </a:p>
        </p:txBody>
      </p:sp>
    </p:spTree>
    <p:extLst>
      <p:ext uri="{BB962C8B-B14F-4D97-AF65-F5344CB8AC3E}">
        <p14:creationId xmlns:p14="http://schemas.microsoft.com/office/powerpoint/2010/main" val="62545653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idx="10"/>
          </p:nvPr>
        </p:nvSpPr>
        <p:spPr/>
        <p:txBody>
          <a:bodyPr/>
          <a:lstStyle>
            <a:lvl1pPr defTabSz="914400" eaLnBrk="0" hangingPunct="0">
              <a:buSzTx/>
              <a:defRPr/>
            </a:lvl1pPr>
          </a:lstStyle>
          <a:p>
            <a:pPr>
              <a:defRPr/>
            </a:pPr>
            <a:fld id="{58669785-0289-49F8-9AF7-EB0B46CE99D0}" type="datetime1">
              <a:rPr lang="en-US" smtClean="0"/>
              <a:pPr>
                <a:defRPr/>
              </a:pPr>
              <a:t>10/28/2020</a:t>
            </a:fld>
            <a:endParaRPr lang="en-GB" dirty="0"/>
          </a:p>
        </p:txBody>
      </p:sp>
      <p:sp>
        <p:nvSpPr>
          <p:cNvPr id="6" name="Rectangle 6"/>
          <p:cNvSpPr>
            <a:spLocks noGrp="1" noChangeArrowheads="1"/>
          </p:cNvSpPr>
          <p:nvPr>
            <p:ph type="ftr" idx="11"/>
          </p:nvPr>
        </p:nvSpPr>
        <p:spPr/>
        <p:txBody>
          <a:bodyPr/>
          <a:lstStyle>
            <a:lvl1pPr defTabSz="914400" eaLnBrk="0" hangingPunct="0">
              <a:buSzTx/>
              <a:defRPr/>
            </a:lvl1pPr>
          </a:lstStyle>
          <a:p>
            <a:pPr>
              <a:defRPr/>
            </a:pPr>
            <a:r>
              <a:rPr lang="en-GB" dirty="0"/>
              <a:t>www.afscme.org</a:t>
            </a:r>
          </a:p>
        </p:txBody>
      </p:sp>
      <p:sp>
        <p:nvSpPr>
          <p:cNvPr id="7" name="Rectangle 7"/>
          <p:cNvSpPr>
            <a:spLocks noGrp="1" noChangeArrowheads="1"/>
          </p:cNvSpPr>
          <p:nvPr>
            <p:ph type="sldNum" idx="12"/>
          </p:nvPr>
        </p:nvSpPr>
        <p:spPr/>
        <p:txBody>
          <a:bodyPr/>
          <a:lstStyle>
            <a:lvl1pPr defTabSz="914400" eaLnBrk="0" hangingPunct="0">
              <a:buSzTx/>
              <a:defRPr/>
            </a:lvl1pPr>
          </a:lstStyle>
          <a:p>
            <a:pPr>
              <a:defRPr/>
            </a:pPr>
            <a:fld id="{C426E6C6-589B-490D-87D7-F3E65D7CB673}" type="slidenum">
              <a:rPr lang="en-GB"/>
              <a:pPr>
                <a:defRPr/>
              </a:pPr>
              <a:t>‹#›</a:t>
            </a:fld>
            <a:endParaRPr lang="en-GB" dirty="0"/>
          </a:p>
        </p:txBody>
      </p:sp>
    </p:spTree>
    <p:extLst>
      <p:ext uri="{BB962C8B-B14F-4D97-AF65-F5344CB8AC3E}">
        <p14:creationId xmlns:p14="http://schemas.microsoft.com/office/powerpoint/2010/main" val="344042290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idx="10"/>
          </p:nvPr>
        </p:nvSpPr>
        <p:spPr/>
        <p:txBody>
          <a:bodyPr/>
          <a:lstStyle>
            <a:lvl1pPr defTabSz="914400" eaLnBrk="0" hangingPunct="0">
              <a:buSzTx/>
              <a:defRPr/>
            </a:lvl1pPr>
          </a:lstStyle>
          <a:p>
            <a:pPr>
              <a:defRPr/>
            </a:pPr>
            <a:fld id="{AA027B53-AE2B-4FCE-9246-25434780CFF6}" type="datetime1">
              <a:rPr lang="en-US" smtClean="0"/>
              <a:pPr>
                <a:defRPr/>
              </a:pPr>
              <a:t>10/28/2020</a:t>
            </a:fld>
            <a:endParaRPr lang="en-GB" dirty="0"/>
          </a:p>
        </p:txBody>
      </p:sp>
      <p:sp>
        <p:nvSpPr>
          <p:cNvPr id="5" name="Rectangle 6"/>
          <p:cNvSpPr>
            <a:spLocks noGrp="1" noChangeArrowheads="1"/>
          </p:cNvSpPr>
          <p:nvPr>
            <p:ph type="ftr" idx="11"/>
          </p:nvPr>
        </p:nvSpPr>
        <p:spPr/>
        <p:txBody>
          <a:bodyPr/>
          <a:lstStyle>
            <a:lvl1pPr defTabSz="914400" eaLnBrk="0" hangingPunct="0">
              <a:buSzTx/>
              <a:defRPr/>
            </a:lvl1pPr>
          </a:lstStyle>
          <a:p>
            <a:pPr>
              <a:defRPr/>
            </a:pPr>
            <a:r>
              <a:rPr lang="en-GB" dirty="0"/>
              <a:t>www.afscme.org</a:t>
            </a:r>
          </a:p>
        </p:txBody>
      </p:sp>
      <p:sp>
        <p:nvSpPr>
          <p:cNvPr id="6" name="Rectangle 7"/>
          <p:cNvSpPr>
            <a:spLocks noGrp="1" noChangeArrowheads="1"/>
          </p:cNvSpPr>
          <p:nvPr>
            <p:ph type="sldNum" idx="12"/>
          </p:nvPr>
        </p:nvSpPr>
        <p:spPr/>
        <p:txBody>
          <a:bodyPr/>
          <a:lstStyle>
            <a:lvl1pPr defTabSz="914400" eaLnBrk="0" hangingPunct="0">
              <a:buSzTx/>
              <a:defRPr/>
            </a:lvl1pPr>
          </a:lstStyle>
          <a:p>
            <a:pPr>
              <a:defRPr/>
            </a:pPr>
            <a:fld id="{04E5B041-B798-4F8F-B7B5-A47997F079F4}" type="slidenum">
              <a:rPr lang="en-GB"/>
              <a:pPr>
                <a:defRPr/>
              </a:pPr>
              <a:t>‹#›</a:t>
            </a:fld>
            <a:endParaRPr lang="en-GB" dirty="0"/>
          </a:p>
        </p:txBody>
      </p:sp>
    </p:spTree>
    <p:extLst>
      <p:ext uri="{BB962C8B-B14F-4D97-AF65-F5344CB8AC3E}">
        <p14:creationId xmlns:p14="http://schemas.microsoft.com/office/powerpoint/2010/main" val="155182932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90501"/>
            <a:ext cx="2741084" cy="59039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190501"/>
            <a:ext cx="8026400" cy="59039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idx="10"/>
          </p:nvPr>
        </p:nvSpPr>
        <p:spPr/>
        <p:txBody>
          <a:bodyPr/>
          <a:lstStyle>
            <a:lvl1pPr defTabSz="914400" eaLnBrk="0" hangingPunct="0">
              <a:buSzTx/>
              <a:defRPr/>
            </a:lvl1pPr>
          </a:lstStyle>
          <a:p>
            <a:pPr>
              <a:defRPr/>
            </a:pPr>
            <a:fld id="{85C097E0-CF5C-47A8-8A41-5210E1E1E7CE}" type="datetime1">
              <a:rPr lang="en-US" smtClean="0"/>
              <a:pPr>
                <a:defRPr/>
              </a:pPr>
              <a:t>10/28/2020</a:t>
            </a:fld>
            <a:endParaRPr lang="en-GB" dirty="0"/>
          </a:p>
        </p:txBody>
      </p:sp>
      <p:sp>
        <p:nvSpPr>
          <p:cNvPr id="5" name="Rectangle 6"/>
          <p:cNvSpPr>
            <a:spLocks noGrp="1" noChangeArrowheads="1"/>
          </p:cNvSpPr>
          <p:nvPr>
            <p:ph type="ftr" idx="11"/>
          </p:nvPr>
        </p:nvSpPr>
        <p:spPr/>
        <p:txBody>
          <a:bodyPr/>
          <a:lstStyle>
            <a:lvl1pPr defTabSz="914400" eaLnBrk="0" hangingPunct="0">
              <a:buSzTx/>
              <a:defRPr/>
            </a:lvl1pPr>
          </a:lstStyle>
          <a:p>
            <a:pPr>
              <a:defRPr/>
            </a:pPr>
            <a:r>
              <a:rPr lang="en-GB" dirty="0"/>
              <a:t>www.afscme.org</a:t>
            </a:r>
          </a:p>
        </p:txBody>
      </p:sp>
      <p:sp>
        <p:nvSpPr>
          <p:cNvPr id="6" name="Rectangle 7"/>
          <p:cNvSpPr>
            <a:spLocks noGrp="1" noChangeArrowheads="1"/>
          </p:cNvSpPr>
          <p:nvPr>
            <p:ph type="sldNum" idx="12"/>
          </p:nvPr>
        </p:nvSpPr>
        <p:spPr/>
        <p:txBody>
          <a:bodyPr/>
          <a:lstStyle>
            <a:lvl1pPr defTabSz="914400" eaLnBrk="0" hangingPunct="0">
              <a:buSzTx/>
              <a:defRPr/>
            </a:lvl1pPr>
          </a:lstStyle>
          <a:p>
            <a:pPr>
              <a:defRPr/>
            </a:pPr>
            <a:fld id="{BF42C068-49F2-40C4-976B-3FC7661B8784}" type="slidenum">
              <a:rPr lang="en-GB"/>
              <a:pPr>
                <a:defRPr/>
              </a:pPr>
              <a:t>‹#›</a:t>
            </a:fld>
            <a:endParaRPr lang="en-GB" dirty="0"/>
          </a:p>
        </p:txBody>
      </p:sp>
    </p:spTree>
    <p:extLst>
      <p:ext uri="{BB962C8B-B14F-4D97-AF65-F5344CB8AC3E}">
        <p14:creationId xmlns:p14="http://schemas.microsoft.com/office/powerpoint/2010/main" val="26504081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540001" y="190501"/>
            <a:ext cx="9040284" cy="1311275"/>
          </a:xfrm>
        </p:spPr>
        <p:txBody>
          <a:bodyPr/>
          <a:lstStyle/>
          <a:p>
            <a:r>
              <a:rPr lang="en-US"/>
              <a:t>Click to edit Master title style</a:t>
            </a:r>
          </a:p>
        </p:txBody>
      </p:sp>
      <p:sp>
        <p:nvSpPr>
          <p:cNvPr id="3" name="Text Placeholder 2"/>
          <p:cNvSpPr>
            <a:spLocks noGrp="1"/>
          </p:cNvSpPr>
          <p:nvPr>
            <p:ph type="body" sz="half" idx="1"/>
          </p:nvPr>
        </p:nvSpPr>
        <p:spPr>
          <a:xfrm>
            <a:off x="609601" y="1752601"/>
            <a:ext cx="5382684" cy="43418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6195484" y="1752601"/>
            <a:ext cx="5384800" cy="4341813"/>
          </a:xfrm>
        </p:spPr>
        <p:txBody>
          <a:bodyPr/>
          <a:lstStyle/>
          <a:p>
            <a:pPr lvl="0"/>
            <a:endParaRPr lang="en-US" noProof="0" dirty="0"/>
          </a:p>
        </p:txBody>
      </p:sp>
      <p:sp>
        <p:nvSpPr>
          <p:cNvPr id="5" name="Date Placeholder 4"/>
          <p:cNvSpPr>
            <a:spLocks noGrp="1"/>
          </p:cNvSpPr>
          <p:nvPr>
            <p:ph type="dt" idx="10"/>
          </p:nvPr>
        </p:nvSpPr>
        <p:spPr/>
        <p:txBody>
          <a:bodyPr/>
          <a:lstStyle>
            <a:lvl1pPr defTabSz="914400" eaLnBrk="0" hangingPunct="0">
              <a:buSzTx/>
              <a:defRPr/>
            </a:lvl1pPr>
          </a:lstStyle>
          <a:p>
            <a:pPr>
              <a:defRPr/>
            </a:pPr>
            <a:fld id="{4E7E8534-140C-4285-8D6A-9F40A580D355}" type="datetime1">
              <a:rPr lang="en-US" smtClean="0"/>
              <a:pPr>
                <a:defRPr/>
              </a:pPr>
              <a:t>10/28/2020</a:t>
            </a:fld>
            <a:endParaRPr lang="en-GB" dirty="0"/>
          </a:p>
        </p:txBody>
      </p:sp>
      <p:sp>
        <p:nvSpPr>
          <p:cNvPr id="6" name="Footer Placeholder 5"/>
          <p:cNvSpPr>
            <a:spLocks noGrp="1"/>
          </p:cNvSpPr>
          <p:nvPr>
            <p:ph type="ftr" idx="11"/>
          </p:nvPr>
        </p:nvSpPr>
        <p:spPr/>
        <p:txBody>
          <a:bodyPr/>
          <a:lstStyle>
            <a:lvl1pPr defTabSz="914400" eaLnBrk="0" hangingPunct="0">
              <a:buSzTx/>
              <a:defRPr/>
            </a:lvl1pPr>
          </a:lstStyle>
          <a:p>
            <a:pPr>
              <a:defRPr/>
            </a:pPr>
            <a:r>
              <a:rPr lang="en-GB" dirty="0"/>
              <a:t>www.afscme.org</a:t>
            </a:r>
          </a:p>
        </p:txBody>
      </p:sp>
      <p:sp>
        <p:nvSpPr>
          <p:cNvPr id="7" name="Slide Number Placeholder 6"/>
          <p:cNvSpPr>
            <a:spLocks noGrp="1"/>
          </p:cNvSpPr>
          <p:nvPr>
            <p:ph type="sldNum" idx="12"/>
          </p:nvPr>
        </p:nvSpPr>
        <p:spPr/>
        <p:txBody>
          <a:bodyPr/>
          <a:lstStyle>
            <a:lvl1pPr defTabSz="914400" eaLnBrk="0" hangingPunct="0">
              <a:buSzTx/>
              <a:defRPr/>
            </a:lvl1pPr>
          </a:lstStyle>
          <a:p>
            <a:pPr>
              <a:defRPr/>
            </a:pPr>
            <a:fld id="{CE47E1BB-54D4-4EFF-8B5B-2EDC1FC4BC9C}" type="slidenum">
              <a:rPr lang="en-GB"/>
              <a:pPr>
                <a:defRPr/>
              </a:pPr>
              <a:t>‹#›</a:t>
            </a:fld>
            <a:endParaRPr lang="en-GB" dirty="0"/>
          </a:p>
        </p:txBody>
      </p:sp>
    </p:spTree>
    <p:extLst>
      <p:ext uri="{BB962C8B-B14F-4D97-AF65-F5344CB8AC3E}">
        <p14:creationId xmlns:p14="http://schemas.microsoft.com/office/powerpoint/2010/main" val="400868163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40001" y="190501"/>
            <a:ext cx="9040284" cy="1311275"/>
          </a:xfrm>
        </p:spPr>
        <p:txBody>
          <a:bodyPr/>
          <a:lstStyle/>
          <a:p>
            <a:r>
              <a:rPr lang="en-US"/>
              <a:t>Click to edit Master title style</a:t>
            </a:r>
          </a:p>
        </p:txBody>
      </p:sp>
      <p:sp>
        <p:nvSpPr>
          <p:cNvPr id="3" name="Text Placeholder 2"/>
          <p:cNvSpPr>
            <a:spLocks noGrp="1"/>
          </p:cNvSpPr>
          <p:nvPr>
            <p:ph type="body" sz="half" idx="1"/>
          </p:nvPr>
        </p:nvSpPr>
        <p:spPr>
          <a:xfrm>
            <a:off x="609601" y="1752601"/>
            <a:ext cx="5382684" cy="43418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5484" y="1752601"/>
            <a:ext cx="5384800" cy="43418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idx="10"/>
          </p:nvPr>
        </p:nvSpPr>
        <p:spPr/>
        <p:txBody>
          <a:bodyPr/>
          <a:lstStyle>
            <a:lvl1pPr defTabSz="914400" eaLnBrk="0" hangingPunct="0">
              <a:buSzTx/>
              <a:defRPr/>
            </a:lvl1pPr>
          </a:lstStyle>
          <a:p>
            <a:pPr>
              <a:defRPr/>
            </a:pPr>
            <a:fld id="{D7CE4362-CF56-4CBF-B2E7-66F9703470B5}" type="datetime1">
              <a:rPr lang="en-US" smtClean="0"/>
              <a:pPr>
                <a:defRPr/>
              </a:pPr>
              <a:t>10/28/2020</a:t>
            </a:fld>
            <a:endParaRPr lang="en-GB" dirty="0"/>
          </a:p>
        </p:txBody>
      </p:sp>
      <p:sp>
        <p:nvSpPr>
          <p:cNvPr id="6" name="Footer Placeholder 5"/>
          <p:cNvSpPr>
            <a:spLocks noGrp="1"/>
          </p:cNvSpPr>
          <p:nvPr>
            <p:ph type="ftr" idx="11"/>
          </p:nvPr>
        </p:nvSpPr>
        <p:spPr/>
        <p:txBody>
          <a:bodyPr/>
          <a:lstStyle>
            <a:lvl1pPr defTabSz="914400" eaLnBrk="0" hangingPunct="0">
              <a:buSzTx/>
              <a:defRPr/>
            </a:lvl1pPr>
          </a:lstStyle>
          <a:p>
            <a:pPr>
              <a:defRPr/>
            </a:pPr>
            <a:r>
              <a:rPr lang="en-GB" dirty="0"/>
              <a:t>www.afscme.org</a:t>
            </a:r>
          </a:p>
        </p:txBody>
      </p:sp>
      <p:sp>
        <p:nvSpPr>
          <p:cNvPr id="7" name="Slide Number Placeholder 6"/>
          <p:cNvSpPr>
            <a:spLocks noGrp="1"/>
          </p:cNvSpPr>
          <p:nvPr>
            <p:ph type="sldNum" idx="12"/>
          </p:nvPr>
        </p:nvSpPr>
        <p:spPr/>
        <p:txBody>
          <a:bodyPr/>
          <a:lstStyle>
            <a:lvl1pPr defTabSz="914400" eaLnBrk="0" hangingPunct="0">
              <a:buSzTx/>
              <a:defRPr/>
            </a:lvl1pPr>
          </a:lstStyle>
          <a:p>
            <a:pPr>
              <a:defRPr/>
            </a:pPr>
            <a:fld id="{2C78A718-93AD-4BA6-9FCD-F82E3EE53716}" type="slidenum">
              <a:rPr lang="en-GB"/>
              <a:pPr>
                <a:defRPr/>
              </a:pPr>
              <a:t>‹#›</a:t>
            </a:fld>
            <a:endParaRPr lang="en-GB" dirty="0"/>
          </a:p>
        </p:txBody>
      </p:sp>
    </p:spTree>
    <p:extLst>
      <p:ext uri="{BB962C8B-B14F-4D97-AF65-F5344CB8AC3E}">
        <p14:creationId xmlns:p14="http://schemas.microsoft.com/office/powerpoint/2010/main" val="386570123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122238"/>
            <a:ext cx="10058400" cy="1295400"/>
          </a:xfrm>
        </p:spPr>
        <p:txBody>
          <a:bodyPr/>
          <a:lstStyle/>
          <a:p>
            <a:r>
              <a:rPr lang="en-US"/>
              <a:t>Click to edit Master title style</a:t>
            </a:r>
          </a:p>
        </p:txBody>
      </p:sp>
      <p:sp>
        <p:nvSpPr>
          <p:cNvPr id="3" name="Content Placeholder 2"/>
          <p:cNvSpPr>
            <a:spLocks noGrp="1"/>
          </p:cNvSpPr>
          <p:nvPr>
            <p:ph sz="quarter" idx="1"/>
          </p:nvPr>
        </p:nvSpPr>
        <p:spPr>
          <a:xfrm>
            <a:off x="609600" y="1719264"/>
            <a:ext cx="53848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719264"/>
            <a:ext cx="53848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09600" y="4000501"/>
            <a:ext cx="5384800" cy="2130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197600" y="4000501"/>
            <a:ext cx="5384800" cy="2130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248400"/>
            <a:ext cx="2844800" cy="457200"/>
          </a:xfrm>
        </p:spPr>
        <p:txBody>
          <a:bodyPr/>
          <a:lstStyle>
            <a:lvl1pPr defTabSz="914400" eaLnBrk="0" hangingPunct="0">
              <a:buSzTx/>
              <a:defRPr/>
            </a:lvl1pPr>
          </a:lstStyle>
          <a:p>
            <a:pPr>
              <a:defRPr/>
            </a:pPr>
            <a:fld id="{2C2877F9-A62A-4523-A9B2-B4C0A335F471}" type="datetime1">
              <a:rPr lang="en-US" altLang="en-US" smtClean="0"/>
              <a:pPr>
                <a:defRPr/>
              </a:pPr>
              <a:t>10/28/2020</a:t>
            </a:fld>
            <a:endParaRPr lang="en-US" altLang="en-US" dirty="0"/>
          </a:p>
        </p:txBody>
      </p:sp>
      <p:sp>
        <p:nvSpPr>
          <p:cNvPr id="8" name="Footer Placeholder 7"/>
          <p:cNvSpPr>
            <a:spLocks noGrp="1"/>
          </p:cNvSpPr>
          <p:nvPr>
            <p:ph type="ftr" sz="quarter" idx="11"/>
          </p:nvPr>
        </p:nvSpPr>
        <p:spPr>
          <a:xfrm>
            <a:off x="4165600" y="6248400"/>
            <a:ext cx="3860800" cy="457200"/>
          </a:xfrm>
        </p:spPr>
        <p:txBody>
          <a:bodyPr/>
          <a:lstStyle>
            <a:lvl1pPr defTabSz="914400" eaLnBrk="0" hangingPunct="0">
              <a:buSzTx/>
              <a:defRPr/>
            </a:lvl1pPr>
          </a:lstStyle>
          <a:p>
            <a:pPr>
              <a:defRPr/>
            </a:pPr>
            <a:r>
              <a:rPr lang="en-US" altLang="en-US" dirty="0"/>
              <a:t>www.afscme.org</a:t>
            </a:r>
          </a:p>
        </p:txBody>
      </p:sp>
      <p:sp>
        <p:nvSpPr>
          <p:cNvPr id="9" name="Slide Number Placeholder 8"/>
          <p:cNvSpPr>
            <a:spLocks noGrp="1"/>
          </p:cNvSpPr>
          <p:nvPr>
            <p:ph type="sldNum" sz="quarter" idx="12"/>
          </p:nvPr>
        </p:nvSpPr>
        <p:spPr>
          <a:xfrm>
            <a:off x="8737600" y="6248400"/>
            <a:ext cx="2844800" cy="457200"/>
          </a:xfrm>
        </p:spPr>
        <p:txBody>
          <a:bodyPr/>
          <a:lstStyle>
            <a:lvl1pPr defTabSz="914400" eaLnBrk="0" hangingPunct="0">
              <a:buSzTx/>
              <a:defRPr/>
            </a:lvl1pPr>
          </a:lstStyle>
          <a:p>
            <a:pPr>
              <a:defRPr/>
            </a:pPr>
            <a:fld id="{59D59DA7-6292-41B1-A306-7EC259CB6CB8}" type="slidenum">
              <a:rPr lang="en-US" altLang="en-US"/>
              <a:pPr>
                <a:defRPr/>
              </a:pPr>
              <a:t>‹#›</a:t>
            </a:fld>
            <a:endParaRPr lang="en-US" altLang="en-US" dirty="0"/>
          </a:p>
        </p:txBody>
      </p:sp>
    </p:spTree>
    <p:extLst>
      <p:ext uri="{BB962C8B-B14F-4D97-AF65-F5344CB8AC3E}">
        <p14:creationId xmlns:p14="http://schemas.microsoft.com/office/powerpoint/2010/main" val="1572859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9"/>
            <a:ext cx="10972800" cy="58562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
          <p:cNvSpPr>
            <a:spLocks noGrp="1" noChangeArrowheads="1"/>
          </p:cNvSpPr>
          <p:nvPr>
            <p:ph type="dt" sz="half" idx="10"/>
          </p:nvPr>
        </p:nvSpPr>
        <p:spPr/>
        <p:txBody>
          <a:bodyPr/>
          <a:lstStyle>
            <a:lvl1pPr defTabSz="914400" eaLnBrk="0" hangingPunct="0">
              <a:buSzTx/>
              <a:defRPr/>
            </a:lvl1pPr>
          </a:lstStyle>
          <a:p>
            <a:pPr>
              <a:defRPr/>
            </a:pPr>
            <a:fld id="{DF91A5EF-45E2-482C-B2BA-F49CA71F610C}" type="datetime1">
              <a:rPr lang="en-US" smtClean="0"/>
              <a:pPr>
                <a:defRPr/>
              </a:pPr>
              <a:t>10/28/2020</a:t>
            </a:fld>
            <a:endParaRPr lang="en-US" dirty="0"/>
          </a:p>
        </p:txBody>
      </p:sp>
      <p:sp>
        <p:nvSpPr>
          <p:cNvPr id="4" name="Rectangle 4"/>
          <p:cNvSpPr>
            <a:spLocks noGrp="1" noChangeArrowheads="1"/>
          </p:cNvSpPr>
          <p:nvPr>
            <p:ph type="ftr" sz="quarter" idx="11"/>
          </p:nvPr>
        </p:nvSpPr>
        <p:spPr/>
        <p:txBody>
          <a:bodyPr/>
          <a:lstStyle>
            <a:lvl1pPr defTabSz="914400" eaLnBrk="0" hangingPunct="0">
              <a:buSzTx/>
              <a:defRPr/>
            </a:lvl1pPr>
          </a:lstStyle>
          <a:p>
            <a:pPr>
              <a:defRPr/>
            </a:pPr>
            <a:r>
              <a:rPr lang="en-US" dirty="0"/>
              <a:t>www.afscme.org</a:t>
            </a:r>
          </a:p>
        </p:txBody>
      </p:sp>
      <p:sp>
        <p:nvSpPr>
          <p:cNvPr id="5" name="Rectangle 5"/>
          <p:cNvSpPr>
            <a:spLocks noGrp="1" noChangeArrowheads="1"/>
          </p:cNvSpPr>
          <p:nvPr>
            <p:ph type="sldNum" sz="quarter" idx="12"/>
          </p:nvPr>
        </p:nvSpPr>
        <p:spPr/>
        <p:txBody>
          <a:bodyPr/>
          <a:lstStyle>
            <a:lvl1pPr defTabSz="914400" eaLnBrk="0" hangingPunct="0">
              <a:buSzTx/>
              <a:defRPr/>
            </a:lvl1pPr>
          </a:lstStyle>
          <a:p>
            <a:pPr>
              <a:defRPr/>
            </a:pPr>
            <a:fld id="{7A7E7F8B-ADBF-4AD8-98BD-DA61CAFF6A8D}" type="slidenum">
              <a:rPr lang="en-US"/>
              <a:pPr>
                <a:defRPr/>
              </a:pPr>
              <a:t>‹#›</a:t>
            </a:fld>
            <a:endParaRPr lang="en-US" dirty="0"/>
          </a:p>
        </p:txBody>
      </p:sp>
    </p:spTree>
    <p:extLst>
      <p:ext uri="{BB962C8B-B14F-4D97-AF65-F5344CB8AC3E}">
        <p14:creationId xmlns:p14="http://schemas.microsoft.com/office/powerpoint/2010/main" val="54595726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en-US"/>
              <a:t>Click to edit Master title style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fld id="{6A4B53A7-3209-46A6-9454-F38EAC8F11E7}" type="datetimeFigureOut">
              <a:rPr lang="en-US" smtClean="0"/>
              <a:t>10/28/2020</a:t>
            </a:fld>
            <a:endParaRPr lang="en-US"/>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7836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4E500-D88A-4563-9339-B03B7A2BF48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1BD46D4-4E62-4C44-893D-5E316E0D07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7917BE3-3728-4FCE-9D26-06144590255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6321828-A4E0-4B6C-B353-FF9D401852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860D438-82BA-453D-9723-6613A263814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A2E84C6-132F-48E0-BD69-A7C8DAB25885}"/>
              </a:ext>
            </a:extLst>
          </p:cNvPr>
          <p:cNvSpPr>
            <a:spLocks noGrp="1"/>
          </p:cNvSpPr>
          <p:nvPr>
            <p:ph type="dt" sz="half" idx="10"/>
          </p:nvPr>
        </p:nvSpPr>
        <p:spPr/>
        <p:txBody>
          <a:bodyPr/>
          <a:lstStyle/>
          <a:p>
            <a:fld id="{18514E09-79DA-4988-A693-B408C91CD71A}" type="datetimeFigureOut">
              <a:rPr lang="en-US" smtClean="0"/>
              <a:t>10/28/2020</a:t>
            </a:fld>
            <a:endParaRPr lang="en-US"/>
          </a:p>
        </p:txBody>
      </p:sp>
      <p:sp>
        <p:nvSpPr>
          <p:cNvPr id="8" name="Footer Placeholder 7">
            <a:extLst>
              <a:ext uri="{FF2B5EF4-FFF2-40B4-BE49-F238E27FC236}">
                <a16:creationId xmlns:a16="http://schemas.microsoft.com/office/drawing/2014/main" id="{D296B919-B9EF-4DDF-A45C-139DB653011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E9E8677-A10D-4EE7-9ACD-882B08F15B8B}"/>
              </a:ext>
            </a:extLst>
          </p:cNvPr>
          <p:cNvSpPr>
            <a:spLocks noGrp="1"/>
          </p:cNvSpPr>
          <p:nvPr>
            <p:ph type="sldNum" sz="quarter" idx="12"/>
          </p:nvPr>
        </p:nvSpPr>
        <p:spPr/>
        <p:txBody>
          <a:bodyPr/>
          <a:lstStyle/>
          <a:p>
            <a:fld id="{2713573E-97B6-43E1-B4BB-54D2BE2EF632}" type="slidenum">
              <a:rPr lang="en-US" smtClean="0"/>
              <a:t>‹#›</a:t>
            </a:fld>
            <a:endParaRPr lang="en-US"/>
          </a:p>
        </p:txBody>
      </p:sp>
    </p:spTree>
    <p:extLst>
      <p:ext uri="{BB962C8B-B14F-4D97-AF65-F5344CB8AC3E}">
        <p14:creationId xmlns:p14="http://schemas.microsoft.com/office/powerpoint/2010/main" val="37652019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6055F-4340-40BA-9558-9B9A0FA63C4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6CCB003-EF28-439F-AC5D-9E4EDE332452}"/>
              </a:ext>
            </a:extLst>
          </p:cNvPr>
          <p:cNvSpPr>
            <a:spLocks noGrp="1"/>
          </p:cNvSpPr>
          <p:nvPr>
            <p:ph type="dt" sz="half" idx="10"/>
          </p:nvPr>
        </p:nvSpPr>
        <p:spPr/>
        <p:txBody>
          <a:bodyPr/>
          <a:lstStyle/>
          <a:p>
            <a:fld id="{18514E09-79DA-4988-A693-B408C91CD71A}" type="datetimeFigureOut">
              <a:rPr lang="en-US" smtClean="0"/>
              <a:t>10/28/2020</a:t>
            </a:fld>
            <a:endParaRPr lang="en-US"/>
          </a:p>
        </p:txBody>
      </p:sp>
      <p:sp>
        <p:nvSpPr>
          <p:cNvPr id="4" name="Footer Placeholder 3">
            <a:extLst>
              <a:ext uri="{FF2B5EF4-FFF2-40B4-BE49-F238E27FC236}">
                <a16:creationId xmlns:a16="http://schemas.microsoft.com/office/drawing/2014/main" id="{C1F694B3-3279-43A0-BFFA-91732F553C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F75B67B-B5CE-49E7-A441-5967460A418F}"/>
              </a:ext>
            </a:extLst>
          </p:cNvPr>
          <p:cNvSpPr>
            <a:spLocks noGrp="1"/>
          </p:cNvSpPr>
          <p:nvPr>
            <p:ph type="sldNum" sz="quarter" idx="12"/>
          </p:nvPr>
        </p:nvSpPr>
        <p:spPr/>
        <p:txBody>
          <a:bodyPr/>
          <a:lstStyle/>
          <a:p>
            <a:fld id="{2713573E-97B6-43E1-B4BB-54D2BE2EF632}" type="slidenum">
              <a:rPr lang="en-US" smtClean="0"/>
              <a:t>‹#›</a:t>
            </a:fld>
            <a:endParaRPr lang="en-US"/>
          </a:p>
        </p:txBody>
      </p:sp>
    </p:spTree>
    <p:extLst>
      <p:ext uri="{BB962C8B-B14F-4D97-AF65-F5344CB8AC3E}">
        <p14:creationId xmlns:p14="http://schemas.microsoft.com/office/powerpoint/2010/main" val="1079002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D444F0-8F67-4E46-83CB-A11C07EAB0AE}"/>
              </a:ext>
            </a:extLst>
          </p:cNvPr>
          <p:cNvSpPr>
            <a:spLocks noGrp="1"/>
          </p:cNvSpPr>
          <p:nvPr>
            <p:ph type="dt" sz="half" idx="10"/>
          </p:nvPr>
        </p:nvSpPr>
        <p:spPr/>
        <p:txBody>
          <a:bodyPr/>
          <a:lstStyle/>
          <a:p>
            <a:fld id="{18514E09-79DA-4988-A693-B408C91CD71A}" type="datetimeFigureOut">
              <a:rPr lang="en-US" smtClean="0"/>
              <a:t>10/28/2020</a:t>
            </a:fld>
            <a:endParaRPr lang="en-US"/>
          </a:p>
        </p:txBody>
      </p:sp>
      <p:sp>
        <p:nvSpPr>
          <p:cNvPr id="3" name="Footer Placeholder 2">
            <a:extLst>
              <a:ext uri="{FF2B5EF4-FFF2-40B4-BE49-F238E27FC236}">
                <a16:creationId xmlns:a16="http://schemas.microsoft.com/office/drawing/2014/main" id="{AAF4C28D-3F21-400A-BC09-99940F81533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5A28435-9A63-4BE3-BA4E-C532DC16C3EE}"/>
              </a:ext>
            </a:extLst>
          </p:cNvPr>
          <p:cNvSpPr>
            <a:spLocks noGrp="1"/>
          </p:cNvSpPr>
          <p:nvPr>
            <p:ph type="sldNum" sz="quarter" idx="12"/>
          </p:nvPr>
        </p:nvSpPr>
        <p:spPr/>
        <p:txBody>
          <a:bodyPr/>
          <a:lstStyle/>
          <a:p>
            <a:fld id="{2713573E-97B6-43E1-B4BB-54D2BE2EF632}" type="slidenum">
              <a:rPr lang="en-US" smtClean="0"/>
              <a:t>‹#›</a:t>
            </a:fld>
            <a:endParaRPr lang="en-US"/>
          </a:p>
        </p:txBody>
      </p:sp>
    </p:spTree>
    <p:extLst>
      <p:ext uri="{BB962C8B-B14F-4D97-AF65-F5344CB8AC3E}">
        <p14:creationId xmlns:p14="http://schemas.microsoft.com/office/powerpoint/2010/main" val="157401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6337F-EF51-4BC4-B753-4B0EBE1CA1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50E8380-496B-4504-A24F-2B089F91E1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8C4473F-197A-45DC-979C-12472A8CD2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52E7A1-3F49-4B96-B5D1-A85FD6F77559}"/>
              </a:ext>
            </a:extLst>
          </p:cNvPr>
          <p:cNvSpPr>
            <a:spLocks noGrp="1"/>
          </p:cNvSpPr>
          <p:nvPr>
            <p:ph type="dt" sz="half" idx="10"/>
          </p:nvPr>
        </p:nvSpPr>
        <p:spPr/>
        <p:txBody>
          <a:bodyPr/>
          <a:lstStyle/>
          <a:p>
            <a:fld id="{18514E09-79DA-4988-A693-B408C91CD71A}" type="datetimeFigureOut">
              <a:rPr lang="en-US" smtClean="0"/>
              <a:t>10/28/2020</a:t>
            </a:fld>
            <a:endParaRPr lang="en-US"/>
          </a:p>
        </p:txBody>
      </p:sp>
      <p:sp>
        <p:nvSpPr>
          <p:cNvPr id="6" name="Footer Placeholder 5">
            <a:extLst>
              <a:ext uri="{FF2B5EF4-FFF2-40B4-BE49-F238E27FC236}">
                <a16:creationId xmlns:a16="http://schemas.microsoft.com/office/drawing/2014/main" id="{153FD163-A8B2-4858-848E-0FDF69F57D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9AE9770-0480-4DB5-9A20-96A5F5C9C4EC}"/>
              </a:ext>
            </a:extLst>
          </p:cNvPr>
          <p:cNvSpPr>
            <a:spLocks noGrp="1"/>
          </p:cNvSpPr>
          <p:nvPr>
            <p:ph type="sldNum" sz="quarter" idx="12"/>
          </p:nvPr>
        </p:nvSpPr>
        <p:spPr/>
        <p:txBody>
          <a:bodyPr/>
          <a:lstStyle/>
          <a:p>
            <a:fld id="{2713573E-97B6-43E1-B4BB-54D2BE2EF632}" type="slidenum">
              <a:rPr lang="en-US" smtClean="0"/>
              <a:t>‹#›</a:t>
            </a:fld>
            <a:endParaRPr lang="en-US"/>
          </a:p>
        </p:txBody>
      </p:sp>
    </p:spTree>
    <p:extLst>
      <p:ext uri="{BB962C8B-B14F-4D97-AF65-F5344CB8AC3E}">
        <p14:creationId xmlns:p14="http://schemas.microsoft.com/office/powerpoint/2010/main" val="861396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74DBC-06F9-41F2-A10E-1D9D2BF6E6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A26D9BC-1381-4A63-96F7-7A89A03CF1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1D0C5C0-A3CF-4DBD-A748-56EE7B603C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D6C577-9C99-45FB-AABE-6BA7A0F28677}"/>
              </a:ext>
            </a:extLst>
          </p:cNvPr>
          <p:cNvSpPr>
            <a:spLocks noGrp="1"/>
          </p:cNvSpPr>
          <p:nvPr>
            <p:ph type="dt" sz="half" idx="10"/>
          </p:nvPr>
        </p:nvSpPr>
        <p:spPr/>
        <p:txBody>
          <a:bodyPr/>
          <a:lstStyle/>
          <a:p>
            <a:fld id="{18514E09-79DA-4988-A693-B408C91CD71A}" type="datetimeFigureOut">
              <a:rPr lang="en-US" smtClean="0"/>
              <a:t>10/28/2020</a:t>
            </a:fld>
            <a:endParaRPr lang="en-US"/>
          </a:p>
        </p:txBody>
      </p:sp>
      <p:sp>
        <p:nvSpPr>
          <p:cNvPr id="6" name="Footer Placeholder 5">
            <a:extLst>
              <a:ext uri="{FF2B5EF4-FFF2-40B4-BE49-F238E27FC236}">
                <a16:creationId xmlns:a16="http://schemas.microsoft.com/office/drawing/2014/main" id="{3E25E30E-EA29-4B37-8777-AE0349EFAC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C92542-CD07-43DC-96D1-D7021EE2C1CD}"/>
              </a:ext>
            </a:extLst>
          </p:cNvPr>
          <p:cNvSpPr>
            <a:spLocks noGrp="1"/>
          </p:cNvSpPr>
          <p:nvPr>
            <p:ph type="sldNum" sz="quarter" idx="12"/>
          </p:nvPr>
        </p:nvSpPr>
        <p:spPr/>
        <p:txBody>
          <a:bodyPr/>
          <a:lstStyle/>
          <a:p>
            <a:fld id="{2713573E-97B6-43E1-B4BB-54D2BE2EF632}" type="slidenum">
              <a:rPr lang="en-US" smtClean="0"/>
              <a:t>‹#›</a:t>
            </a:fld>
            <a:endParaRPr lang="en-US"/>
          </a:p>
        </p:txBody>
      </p:sp>
    </p:spTree>
    <p:extLst>
      <p:ext uri="{BB962C8B-B14F-4D97-AF65-F5344CB8AC3E}">
        <p14:creationId xmlns:p14="http://schemas.microsoft.com/office/powerpoint/2010/main" val="75254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image" Target="../media/image2.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image" Target="../media/image1.png"/><Relationship Id="rId2" Type="http://schemas.openxmlformats.org/officeDocument/2006/relationships/slideLayout" Target="../slideLayouts/slideLayout35.xml"/><Relationship Id="rId16" Type="http://schemas.openxmlformats.org/officeDocument/2006/relationships/theme" Target="../theme/theme4.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E7DD4B-F515-45FB-970C-D14641B793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7C89047-E8B2-4484-926E-7EF20768F35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95D1B2-64C1-4700-BC1C-C2C28BE5EA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514E09-79DA-4988-A693-B408C91CD71A}" type="datetimeFigureOut">
              <a:rPr lang="en-US" smtClean="0"/>
              <a:t>10/28/2020</a:t>
            </a:fld>
            <a:endParaRPr lang="en-US"/>
          </a:p>
        </p:txBody>
      </p:sp>
      <p:sp>
        <p:nvSpPr>
          <p:cNvPr id="5" name="Footer Placeholder 4">
            <a:extLst>
              <a:ext uri="{FF2B5EF4-FFF2-40B4-BE49-F238E27FC236}">
                <a16:creationId xmlns:a16="http://schemas.microsoft.com/office/drawing/2014/main" id="{5EA3862F-A94B-4C2E-8EBA-A1B2D8BDEA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94A6C1D-B05B-401F-9ED7-55B2979B6E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3573E-97B6-43E1-B4BB-54D2BE2EF632}" type="slidenum">
              <a:rPr lang="en-US" smtClean="0"/>
              <a:t>‹#›</a:t>
            </a:fld>
            <a:endParaRPr lang="en-US"/>
          </a:p>
        </p:txBody>
      </p:sp>
    </p:spTree>
    <p:extLst>
      <p:ext uri="{BB962C8B-B14F-4D97-AF65-F5344CB8AC3E}">
        <p14:creationId xmlns:p14="http://schemas.microsoft.com/office/powerpoint/2010/main" val="791077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5CF14740-B683-42DE-8E80-BAB4D8E0E53F}" type="datetimeFigureOut">
              <a:rPr lang="en-US" smtClean="0"/>
              <a:t>10/28/2020</a:t>
            </a:fld>
            <a:endParaRPr lang="en-US"/>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CB84CE64-A7B2-4A5F-8654-405AFC332846}" type="slidenum">
              <a:rPr lang="en-US" smtClean="0"/>
              <a:t>‹#›</a:t>
            </a:fld>
            <a:endParaRPr lang="en-US"/>
          </a:p>
        </p:txBody>
      </p:sp>
    </p:spTree>
    <p:extLst>
      <p:ext uri="{BB962C8B-B14F-4D97-AF65-F5344CB8AC3E}">
        <p14:creationId xmlns:p14="http://schemas.microsoft.com/office/powerpoint/2010/main" val="40696835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76A71AB-A8EF-42E6-BDEB-2B5B7904BA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BB44481-1B5C-4194-AF34-EB93B00A26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5D9DF4-FBF6-410F-8364-E8EA7806A0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00C644-F024-488D-B42C-5F1BC061DDC2}" type="datetime1">
              <a:rPr lang="en-US" smtClean="0"/>
              <a:t>10/28/2020</a:t>
            </a:fld>
            <a:endParaRPr lang="en-US"/>
          </a:p>
        </p:txBody>
      </p:sp>
      <p:sp>
        <p:nvSpPr>
          <p:cNvPr id="5" name="Footer Placeholder 4">
            <a:extLst>
              <a:ext uri="{FF2B5EF4-FFF2-40B4-BE49-F238E27FC236}">
                <a16:creationId xmlns:a16="http://schemas.microsoft.com/office/drawing/2014/main" id="{1EF4B3F1-793B-4822-98BD-EE5C43C09F1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ICWUC, UAW, AFGE, AFSCME, UFCW Workers DOT Toolbox</a:t>
            </a:r>
          </a:p>
        </p:txBody>
      </p:sp>
      <p:sp>
        <p:nvSpPr>
          <p:cNvPr id="6" name="Slide Number Placeholder 5">
            <a:extLst>
              <a:ext uri="{FF2B5EF4-FFF2-40B4-BE49-F238E27FC236}">
                <a16:creationId xmlns:a16="http://schemas.microsoft.com/office/drawing/2014/main" id="{D123AD1A-1BBB-4048-BFC4-DC46A7F937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0A19FE-71BE-4858-85F8-2180B765F885}" type="slidenum">
              <a:rPr lang="en-US" smtClean="0"/>
              <a:t>‹#›</a:t>
            </a:fld>
            <a:endParaRPr lang="en-US"/>
          </a:p>
        </p:txBody>
      </p:sp>
    </p:spTree>
    <p:extLst>
      <p:ext uri="{BB962C8B-B14F-4D97-AF65-F5344CB8AC3E}">
        <p14:creationId xmlns:p14="http://schemas.microsoft.com/office/powerpoint/2010/main" val="322493869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6" name="Picture 1"/>
          <p:cNvPicPr>
            <a:picLocks noChangeAspect="1" noChangeArrowheads="1"/>
          </p:cNvPicPr>
          <p:nvPr/>
        </p:nvPicPr>
        <p:blipFill>
          <a:blip r:embed="rId17">
            <a:extLst>
              <a:ext uri="{28A0092B-C50C-407E-A947-70E740481C1C}">
                <a14:useLocalDpi xmlns:a14="http://schemas.microsoft.com/office/drawing/2010/main" val="0"/>
              </a:ext>
            </a:extLst>
          </a:blip>
          <a:srcRect l="50876" t="20964"/>
          <a:stretch>
            <a:fillRect/>
          </a:stretch>
        </p:blipFill>
        <p:spPr bwMode="auto">
          <a:xfrm>
            <a:off x="0" y="0"/>
            <a:ext cx="3041651"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27" name="Rectangle 2"/>
          <p:cNvSpPr>
            <a:spLocks noChangeArrowheads="1"/>
          </p:cNvSpPr>
          <p:nvPr/>
        </p:nvSpPr>
        <p:spPr bwMode="auto">
          <a:xfrm>
            <a:off x="0" y="6629400"/>
            <a:ext cx="12192000" cy="228600"/>
          </a:xfrm>
          <a:prstGeom prst="rect">
            <a:avLst/>
          </a:prstGeom>
          <a:solidFill>
            <a:srgbClr val="00A85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57200" fontAlgn="base">
              <a:lnSpc>
                <a:spcPct val="93000"/>
              </a:lnSpc>
              <a:spcBef>
                <a:spcPct val="0"/>
              </a:spcBef>
              <a:spcAft>
                <a:spcPct val="0"/>
              </a:spcAft>
              <a:buClr>
                <a:srgbClr val="000000"/>
              </a:buClr>
              <a:buSzPct val="100000"/>
              <a:buFont typeface="Arial" charset="0"/>
              <a:buNone/>
            </a:pPr>
            <a:endParaRPr lang="en-US" dirty="0">
              <a:solidFill>
                <a:srgbClr val="FFFFFF"/>
              </a:solidFill>
              <a:latin typeface="Arial" charset="0"/>
              <a:cs typeface="Arial" charset="0"/>
            </a:endParaRPr>
          </a:p>
        </p:txBody>
      </p:sp>
      <p:sp>
        <p:nvSpPr>
          <p:cNvPr id="1028" name="Rectangle 3"/>
          <p:cNvSpPr>
            <a:spLocks noGrp="1" noChangeArrowheads="1"/>
          </p:cNvSpPr>
          <p:nvPr>
            <p:ph type="title"/>
          </p:nvPr>
        </p:nvSpPr>
        <p:spPr bwMode="auto">
          <a:xfrm>
            <a:off x="2540001" y="190501"/>
            <a:ext cx="9040284"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t>Click to edit the title text format</a:t>
            </a:r>
          </a:p>
        </p:txBody>
      </p:sp>
      <p:sp>
        <p:nvSpPr>
          <p:cNvPr id="1029" name="Rectangle 4"/>
          <p:cNvSpPr>
            <a:spLocks noGrp="1" noChangeArrowheads="1"/>
          </p:cNvSpPr>
          <p:nvPr>
            <p:ph type="body" idx="1"/>
          </p:nvPr>
        </p:nvSpPr>
        <p:spPr bwMode="auto">
          <a:xfrm>
            <a:off x="609601" y="1752601"/>
            <a:ext cx="10970684" cy="434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Rectangle 5"/>
          <p:cNvSpPr>
            <a:spLocks noGrp="1" noChangeArrowheads="1"/>
          </p:cNvSpPr>
          <p:nvPr>
            <p:ph type="dt"/>
          </p:nvPr>
        </p:nvSpPr>
        <p:spPr bwMode="auto">
          <a:xfrm>
            <a:off x="609601" y="6619875"/>
            <a:ext cx="2842684" cy="27463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defTabSz="457200" eaLnBrk="1" hangingPunct="1">
              <a:lnSpc>
                <a:spcPct val="100000"/>
              </a:lnSpc>
              <a:buClr>
                <a:srgbClr val="FFFFFF"/>
              </a:buClr>
              <a:buSzPct val="100000"/>
              <a:buFont typeface="Gill Sans MT" pitchFamily="32"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FFFFFF"/>
                </a:solidFill>
                <a:latin typeface="+mn-lt"/>
                <a:ea typeface="+mn-ea"/>
                <a:cs typeface="Arial" charset="0"/>
              </a:defRPr>
            </a:lvl1pPr>
          </a:lstStyle>
          <a:p>
            <a:pPr fontAlgn="base">
              <a:spcBef>
                <a:spcPct val="0"/>
              </a:spcBef>
              <a:spcAft>
                <a:spcPct val="0"/>
              </a:spcAft>
              <a:defRPr/>
            </a:pPr>
            <a:fld id="{D88E3687-ACD2-4A2C-95B0-E97F99577404}" type="datetime1">
              <a:rPr lang="en-US" smtClean="0"/>
              <a:pPr fontAlgn="base">
                <a:spcBef>
                  <a:spcPct val="0"/>
                </a:spcBef>
                <a:spcAft>
                  <a:spcPct val="0"/>
                </a:spcAft>
                <a:defRPr/>
              </a:pPr>
              <a:t>10/28/2020</a:t>
            </a:fld>
            <a:endParaRPr lang="en-GB" dirty="0"/>
          </a:p>
        </p:txBody>
      </p:sp>
      <p:sp>
        <p:nvSpPr>
          <p:cNvPr id="1030" name="Rectangle 6"/>
          <p:cNvSpPr>
            <a:spLocks noGrp="1" noChangeArrowheads="1"/>
          </p:cNvSpPr>
          <p:nvPr>
            <p:ph type="ftr"/>
          </p:nvPr>
        </p:nvSpPr>
        <p:spPr bwMode="auto">
          <a:xfrm>
            <a:off x="4165601" y="6610350"/>
            <a:ext cx="3858684" cy="27463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ctr" defTabSz="457200" eaLnBrk="1" hangingPunct="1">
              <a:lnSpc>
                <a:spcPct val="100000"/>
              </a:lnSpc>
              <a:buClr>
                <a:srgbClr val="FFFFFF"/>
              </a:buClr>
              <a:buSzPct val="100000"/>
              <a:buFont typeface="Gill Sans MT" pitchFamily="32"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FFFFFF"/>
                </a:solidFill>
                <a:latin typeface="+mn-lt"/>
                <a:ea typeface="+mn-ea"/>
                <a:cs typeface="Arial" charset="0"/>
              </a:defRPr>
            </a:lvl1pPr>
          </a:lstStyle>
          <a:p>
            <a:pPr fontAlgn="base">
              <a:spcBef>
                <a:spcPct val="0"/>
              </a:spcBef>
              <a:spcAft>
                <a:spcPct val="0"/>
              </a:spcAft>
              <a:defRPr/>
            </a:pPr>
            <a:r>
              <a:rPr lang="en-GB" dirty="0"/>
              <a:t>www.afscme.org</a:t>
            </a:r>
          </a:p>
        </p:txBody>
      </p:sp>
      <p:sp>
        <p:nvSpPr>
          <p:cNvPr id="1031" name="Rectangle 7"/>
          <p:cNvSpPr>
            <a:spLocks noGrp="1" noChangeArrowheads="1"/>
          </p:cNvSpPr>
          <p:nvPr>
            <p:ph type="sldNum"/>
          </p:nvPr>
        </p:nvSpPr>
        <p:spPr bwMode="auto">
          <a:xfrm>
            <a:off x="8737601" y="6610350"/>
            <a:ext cx="2842684" cy="27463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defTabSz="457200" eaLnBrk="1" hangingPunct="1">
              <a:lnSpc>
                <a:spcPct val="100000"/>
              </a:lnSpc>
              <a:buClr>
                <a:srgbClr val="FFFFFF"/>
              </a:buClr>
              <a:buSzPct val="100000"/>
              <a:buFont typeface="Gill Sans MT" pitchFamily="32"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FFFFFF"/>
                </a:solidFill>
                <a:latin typeface="+mn-lt"/>
                <a:ea typeface="+mn-ea"/>
                <a:cs typeface="Arial" charset="0"/>
              </a:defRPr>
            </a:lvl1pPr>
          </a:lstStyle>
          <a:p>
            <a:pPr fontAlgn="base">
              <a:spcBef>
                <a:spcPct val="0"/>
              </a:spcBef>
              <a:spcAft>
                <a:spcPct val="0"/>
              </a:spcAft>
              <a:defRPr/>
            </a:pPr>
            <a:fld id="{B83290DD-F593-4AA4-A67B-4B0AE9F9B28E}" type="slidenum">
              <a:rPr lang="en-GB"/>
              <a:pPr fontAlgn="base">
                <a:spcBef>
                  <a:spcPct val="0"/>
                </a:spcBef>
                <a:spcAft>
                  <a:spcPct val="0"/>
                </a:spcAft>
                <a:defRPr/>
              </a:pPr>
              <a:t>‹#›</a:t>
            </a:fld>
            <a:endParaRPr lang="en-GB" dirty="0"/>
          </a:p>
        </p:txBody>
      </p:sp>
      <p:pic>
        <p:nvPicPr>
          <p:cNvPr id="1033" name="Picture 8"/>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660467" y="6159500"/>
            <a:ext cx="20235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08164473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Lst>
  <p:hf sldNum="0" hdr="0" ftr="0"/>
  <p:txStyles>
    <p:titleStyle>
      <a:lvl1pPr algn="l" defTabSz="457200" rtl="0" eaLnBrk="0" fontAlgn="base" hangingPunct="0">
        <a:lnSpc>
          <a:spcPct val="93000"/>
        </a:lnSpc>
        <a:spcBef>
          <a:spcPct val="0"/>
        </a:spcBef>
        <a:spcAft>
          <a:spcPct val="0"/>
        </a:spcAft>
        <a:buClr>
          <a:srgbClr val="000000"/>
        </a:buClr>
        <a:buSzPct val="100000"/>
        <a:buFont typeface="Gill Sans MT" pitchFamily="34" charset="0"/>
        <a:defRPr sz="4000">
          <a:solidFill>
            <a:srgbClr val="000000"/>
          </a:solidFill>
          <a:latin typeface="+mj-lt"/>
          <a:ea typeface="+mj-ea"/>
          <a:cs typeface="+mj-cs"/>
        </a:defRPr>
      </a:lvl1pPr>
      <a:lvl2pPr algn="l" defTabSz="457200" rtl="0" eaLnBrk="0" fontAlgn="base" hangingPunct="0">
        <a:lnSpc>
          <a:spcPct val="93000"/>
        </a:lnSpc>
        <a:spcBef>
          <a:spcPct val="0"/>
        </a:spcBef>
        <a:spcAft>
          <a:spcPct val="0"/>
        </a:spcAft>
        <a:buClr>
          <a:srgbClr val="000000"/>
        </a:buClr>
        <a:buSzPct val="100000"/>
        <a:buFont typeface="Gill Sans MT" pitchFamily="34" charset="0"/>
        <a:defRPr sz="4000">
          <a:solidFill>
            <a:srgbClr val="000000"/>
          </a:solidFill>
          <a:latin typeface="Gill Sans MT" pitchFamily="32" charset="0"/>
          <a:ea typeface="MS Gothic" charset="0"/>
          <a:cs typeface="MS Gothic" charset="0"/>
        </a:defRPr>
      </a:lvl2pPr>
      <a:lvl3pPr algn="l" defTabSz="457200" rtl="0" eaLnBrk="0" fontAlgn="base" hangingPunct="0">
        <a:lnSpc>
          <a:spcPct val="93000"/>
        </a:lnSpc>
        <a:spcBef>
          <a:spcPct val="0"/>
        </a:spcBef>
        <a:spcAft>
          <a:spcPct val="0"/>
        </a:spcAft>
        <a:buClr>
          <a:srgbClr val="000000"/>
        </a:buClr>
        <a:buSzPct val="100000"/>
        <a:buFont typeface="Gill Sans MT" pitchFamily="34" charset="0"/>
        <a:defRPr sz="4000">
          <a:solidFill>
            <a:srgbClr val="000000"/>
          </a:solidFill>
          <a:latin typeface="Gill Sans MT" pitchFamily="32" charset="0"/>
          <a:ea typeface="MS Gothic" charset="0"/>
          <a:cs typeface="MS Gothic" charset="0"/>
        </a:defRPr>
      </a:lvl3pPr>
      <a:lvl4pPr algn="l" defTabSz="457200" rtl="0" eaLnBrk="0" fontAlgn="base" hangingPunct="0">
        <a:lnSpc>
          <a:spcPct val="93000"/>
        </a:lnSpc>
        <a:spcBef>
          <a:spcPct val="0"/>
        </a:spcBef>
        <a:spcAft>
          <a:spcPct val="0"/>
        </a:spcAft>
        <a:buClr>
          <a:srgbClr val="000000"/>
        </a:buClr>
        <a:buSzPct val="100000"/>
        <a:buFont typeface="Gill Sans MT" pitchFamily="34" charset="0"/>
        <a:defRPr sz="4000">
          <a:solidFill>
            <a:srgbClr val="000000"/>
          </a:solidFill>
          <a:latin typeface="Gill Sans MT" pitchFamily="32" charset="0"/>
          <a:ea typeface="MS Gothic" charset="0"/>
          <a:cs typeface="MS Gothic" charset="0"/>
        </a:defRPr>
      </a:lvl4pPr>
      <a:lvl5pPr algn="l" defTabSz="457200" rtl="0" eaLnBrk="0" fontAlgn="base" hangingPunct="0">
        <a:lnSpc>
          <a:spcPct val="93000"/>
        </a:lnSpc>
        <a:spcBef>
          <a:spcPct val="0"/>
        </a:spcBef>
        <a:spcAft>
          <a:spcPct val="0"/>
        </a:spcAft>
        <a:buClr>
          <a:srgbClr val="000000"/>
        </a:buClr>
        <a:buSzPct val="100000"/>
        <a:buFont typeface="Gill Sans MT" pitchFamily="34" charset="0"/>
        <a:defRPr sz="4000">
          <a:solidFill>
            <a:srgbClr val="000000"/>
          </a:solidFill>
          <a:latin typeface="Gill Sans MT" pitchFamily="32" charset="0"/>
          <a:ea typeface="MS Gothic" charset="0"/>
          <a:cs typeface="MS Gothic" charset="0"/>
        </a:defRPr>
      </a:lvl5pPr>
      <a:lvl6pPr marL="457200" algn="l" defTabSz="457200" rtl="0" eaLnBrk="0" fontAlgn="base" hangingPunct="0">
        <a:lnSpc>
          <a:spcPct val="93000"/>
        </a:lnSpc>
        <a:spcBef>
          <a:spcPct val="0"/>
        </a:spcBef>
        <a:spcAft>
          <a:spcPct val="0"/>
        </a:spcAft>
        <a:buClr>
          <a:srgbClr val="000000"/>
        </a:buClr>
        <a:buSzPct val="100000"/>
        <a:buFont typeface="Gill Sans MT" pitchFamily="32" charset="0"/>
        <a:defRPr sz="4000">
          <a:solidFill>
            <a:srgbClr val="000000"/>
          </a:solidFill>
          <a:latin typeface="Gill Sans MT" pitchFamily="32" charset="0"/>
          <a:ea typeface="MS Gothic" charset="0"/>
          <a:cs typeface="MS Gothic" charset="0"/>
        </a:defRPr>
      </a:lvl6pPr>
      <a:lvl7pPr marL="914400" algn="l" defTabSz="457200" rtl="0" eaLnBrk="0" fontAlgn="base" hangingPunct="0">
        <a:lnSpc>
          <a:spcPct val="93000"/>
        </a:lnSpc>
        <a:spcBef>
          <a:spcPct val="0"/>
        </a:spcBef>
        <a:spcAft>
          <a:spcPct val="0"/>
        </a:spcAft>
        <a:buClr>
          <a:srgbClr val="000000"/>
        </a:buClr>
        <a:buSzPct val="100000"/>
        <a:buFont typeface="Gill Sans MT" pitchFamily="32" charset="0"/>
        <a:defRPr sz="4000">
          <a:solidFill>
            <a:srgbClr val="000000"/>
          </a:solidFill>
          <a:latin typeface="Gill Sans MT" pitchFamily="32" charset="0"/>
          <a:ea typeface="MS Gothic" charset="0"/>
          <a:cs typeface="MS Gothic" charset="0"/>
        </a:defRPr>
      </a:lvl7pPr>
      <a:lvl8pPr marL="1371600" algn="l" defTabSz="457200" rtl="0" eaLnBrk="0" fontAlgn="base" hangingPunct="0">
        <a:lnSpc>
          <a:spcPct val="93000"/>
        </a:lnSpc>
        <a:spcBef>
          <a:spcPct val="0"/>
        </a:spcBef>
        <a:spcAft>
          <a:spcPct val="0"/>
        </a:spcAft>
        <a:buClr>
          <a:srgbClr val="000000"/>
        </a:buClr>
        <a:buSzPct val="100000"/>
        <a:buFont typeface="Gill Sans MT" pitchFamily="32" charset="0"/>
        <a:defRPr sz="4000">
          <a:solidFill>
            <a:srgbClr val="000000"/>
          </a:solidFill>
          <a:latin typeface="Gill Sans MT" pitchFamily="32" charset="0"/>
          <a:ea typeface="MS Gothic" charset="0"/>
          <a:cs typeface="MS Gothic" charset="0"/>
        </a:defRPr>
      </a:lvl8pPr>
      <a:lvl9pPr marL="1828800" algn="l" defTabSz="457200" rtl="0" eaLnBrk="0" fontAlgn="base" hangingPunct="0">
        <a:lnSpc>
          <a:spcPct val="93000"/>
        </a:lnSpc>
        <a:spcBef>
          <a:spcPct val="0"/>
        </a:spcBef>
        <a:spcAft>
          <a:spcPct val="0"/>
        </a:spcAft>
        <a:buClr>
          <a:srgbClr val="000000"/>
        </a:buClr>
        <a:buSzPct val="100000"/>
        <a:buFont typeface="Gill Sans MT" pitchFamily="32" charset="0"/>
        <a:defRPr sz="4000">
          <a:solidFill>
            <a:srgbClr val="000000"/>
          </a:solidFill>
          <a:latin typeface="Gill Sans MT" pitchFamily="32" charset="0"/>
          <a:ea typeface="MS Gothic" charset="0"/>
          <a:cs typeface="MS Gothic" charset="0"/>
        </a:defRPr>
      </a:lvl9pPr>
    </p:titleStyle>
    <p:bodyStyle>
      <a:lvl1pPr marL="341313" indent="-341313" algn="l" defTabSz="457200" rtl="0" eaLnBrk="0" fontAlgn="base" hangingPunct="0">
        <a:lnSpc>
          <a:spcPct val="93000"/>
        </a:lnSpc>
        <a:spcBef>
          <a:spcPts val="700"/>
        </a:spcBef>
        <a:spcAft>
          <a:spcPct val="0"/>
        </a:spcAft>
        <a:buClr>
          <a:srgbClr val="000000"/>
        </a:buClr>
        <a:buSzPct val="100000"/>
        <a:buFont typeface="Gill Sans MT" pitchFamily="34" charset="0"/>
        <a:buChar char="•"/>
        <a:defRPr sz="2800">
          <a:solidFill>
            <a:srgbClr val="000000"/>
          </a:solidFill>
          <a:latin typeface="+mn-lt"/>
          <a:ea typeface="+mn-ea"/>
          <a:cs typeface="+mn-cs"/>
        </a:defRPr>
      </a:lvl1pPr>
      <a:lvl2pPr marL="741363" indent="-284163" algn="l" defTabSz="457200" rtl="0" eaLnBrk="0" fontAlgn="base" hangingPunct="0">
        <a:lnSpc>
          <a:spcPct val="93000"/>
        </a:lnSpc>
        <a:spcBef>
          <a:spcPts val="600"/>
        </a:spcBef>
        <a:spcAft>
          <a:spcPct val="0"/>
        </a:spcAft>
        <a:buClr>
          <a:srgbClr val="000000"/>
        </a:buClr>
        <a:buSzPct val="100000"/>
        <a:buFont typeface="Gill Sans MT" pitchFamily="34" charset="0"/>
        <a:buChar char="–"/>
        <a:defRPr sz="2400">
          <a:solidFill>
            <a:srgbClr val="000000"/>
          </a:solidFill>
          <a:latin typeface="+mn-lt"/>
          <a:ea typeface="+mn-ea"/>
          <a:cs typeface="+mn-cs"/>
        </a:defRPr>
      </a:lvl2pPr>
      <a:lvl3pPr marL="1143000" indent="-228600" algn="l" defTabSz="457200" rtl="0" eaLnBrk="0" fontAlgn="base" hangingPunct="0">
        <a:lnSpc>
          <a:spcPct val="93000"/>
        </a:lnSpc>
        <a:spcBef>
          <a:spcPts val="500"/>
        </a:spcBef>
        <a:spcAft>
          <a:spcPct val="0"/>
        </a:spcAft>
        <a:buClr>
          <a:srgbClr val="000000"/>
        </a:buClr>
        <a:buSzPct val="100000"/>
        <a:buFont typeface="Gill Sans MT" pitchFamily="34" charset="0"/>
        <a:buChar char="•"/>
        <a:defRPr sz="2000">
          <a:solidFill>
            <a:srgbClr val="000000"/>
          </a:solidFill>
          <a:latin typeface="+mn-lt"/>
          <a:ea typeface="+mn-ea"/>
          <a:cs typeface="+mn-cs"/>
        </a:defRPr>
      </a:lvl3pPr>
      <a:lvl4pPr marL="1600200" indent="-228600" algn="l" defTabSz="457200" rtl="0" eaLnBrk="0" fontAlgn="base" hangingPunct="0">
        <a:lnSpc>
          <a:spcPct val="93000"/>
        </a:lnSpc>
        <a:spcBef>
          <a:spcPts val="500"/>
        </a:spcBef>
        <a:spcAft>
          <a:spcPct val="0"/>
        </a:spcAft>
        <a:buClr>
          <a:srgbClr val="000000"/>
        </a:buClr>
        <a:buSzPct val="100000"/>
        <a:buFont typeface="Gill Sans MT" pitchFamily="34" charset="0"/>
        <a:buChar char="–"/>
        <a:defRPr sz="2000">
          <a:solidFill>
            <a:srgbClr val="000000"/>
          </a:solidFill>
          <a:latin typeface="+mn-lt"/>
          <a:ea typeface="+mn-ea"/>
          <a:cs typeface="+mn-cs"/>
        </a:defRPr>
      </a:lvl4pPr>
      <a:lvl5pPr marL="2057400" indent="-228600" algn="l" defTabSz="457200" rtl="0" eaLnBrk="0" fontAlgn="base" hangingPunct="0">
        <a:lnSpc>
          <a:spcPct val="93000"/>
        </a:lnSpc>
        <a:spcBef>
          <a:spcPts val="500"/>
        </a:spcBef>
        <a:spcAft>
          <a:spcPct val="0"/>
        </a:spcAft>
        <a:buClr>
          <a:srgbClr val="000000"/>
        </a:buClr>
        <a:buSzPct val="100000"/>
        <a:buFont typeface="Gill Sans MT" pitchFamily="34" charset="0"/>
        <a:buChar char="»"/>
        <a:defRPr sz="2000">
          <a:solidFill>
            <a:srgbClr val="000000"/>
          </a:solidFill>
          <a:latin typeface="+mn-lt"/>
          <a:ea typeface="+mn-ea"/>
          <a:cs typeface="+mn-cs"/>
        </a:defRPr>
      </a:lvl5pPr>
      <a:lvl6pPr marL="2514600" indent="-228600" algn="l" defTabSz="457200" rtl="0" eaLnBrk="0" fontAlgn="base" hangingPunct="0">
        <a:lnSpc>
          <a:spcPct val="93000"/>
        </a:lnSpc>
        <a:spcBef>
          <a:spcPts val="500"/>
        </a:spcBef>
        <a:spcAft>
          <a:spcPct val="0"/>
        </a:spcAft>
        <a:buClr>
          <a:srgbClr val="000000"/>
        </a:buClr>
        <a:buSzPct val="100000"/>
        <a:buFont typeface="Gill Sans MT" pitchFamily="32" charset="0"/>
        <a:buChar char="»"/>
        <a:defRPr sz="2000">
          <a:solidFill>
            <a:srgbClr val="000000"/>
          </a:solidFill>
          <a:latin typeface="+mn-lt"/>
          <a:ea typeface="+mn-ea"/>
          <a:cs typeface="+mn-cs"/>
        </a:defRPr>
      </a:lvl6pPr>
      <a:lvl7pPr marL="2971800" indent="-228600" algn="l" defTabSz="457200" rtl="0" eaLnBrk="0" fontAlgn="base" hangingPunct="0">
        <a:lnSpc>
          <a:spcPct val="93000"/>
        </a:lnSpc>
        <a:spcBef>
          <a:spcPts val="500"/>
        </a:spcBef>
        <a:spcAft>
          <a:spcPct val="0"/>
        </a:spcAft>
        <a:buClr>
          <a:srgbClr val="000000"/>
        </a:buClr>
        <a:buSzPct val="100000"/>
        <a:buFont typeface="Gill Sans MT" pitchFamily="32" charset="0"/>
        <a:buChar char="»"/>
        <a:defRPr sz="2000">
          <a:solidFill>
            <a:srgbClr val="000000"/>
          </a:solidFill>
          <a:latin typeface="+mn-lt"/>
          <a:ea typeface="+mn-ea"/>
          <a:cs typeface="+mn-cs"/>
        </a:defRPr>
      </a:lvl7pPr>
      <a:lvl8pPr marL="3429000" indent="-228600" algn="l" defTabSz="457200" rtl="0" eaLnBrk="0" fontAlgn="base" hangingPunct="0">
        <a:lnSpc>
          <a:spcPct val="93000"/>
        </a:lnSpc>
        <a:spcBef>
          <a:spcPts val="500"/>
        </a:spcBef>
        <a:spcAft>
          <a:spcPct val="0"/>
        </a:spcAft>
        <a:buClr>
          <a:srgbClr val="000000"/>
        </a:buClr>
        <a:buSzPct val="100000"/>
        <a:buFont typeface="Gill Sans MT" pitchFamily="32" charset="0"/>
        <a:buChar char="»"/>
        <a:defRPr sz="2000">
          <a:solidFill>
            <a:srgbClr val="000000"/>
          </a:solidFill>
          <a:latin typeface="+mn-lt"/>
          <a:ea typeface="+mn-ea"/>
          <a:cs typeface="+mn-cs"/>
        </a:defRPr>
      </a:lvl8pPr>
      <a:lvl9pPr marL="3886200" indent="-228600" algn="l" defTabSz="457200" rtl="0" eaLnBrk="0" fontAlgn="base" hangingPunct="0">
        <a:lnSpc>
          <a:spcPct val="93000"/>
        </a:lnSpc>
        <a:spcBef>
          <a:spcPts val="500"/>
        </a:spcBef>
        <a:spcAft>
          <a:spcPct val="0"/>
        </a:spcAft>
        <a:buClr>
          <a:srgbClr val="000000"/>
        </a:buClr>
        <a:buSzPct val="100000"/>
        <a:buFont typeface="Gill Sans MT" pitchFamily="32" charset="0"/>
        <a:buChar char="»"/>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fld id="{6A4B53A7-3209-46A6-9454-F38EAC8F11E7}" type="datetimeFigureOut">
              <a:rPr lang="en-US" smtClean="0"/>
              <a:pPr/>
              <a:t>10/28/2020</a:t>
            </a:fld>
            <a:endParaRPr lang="en-US" dirty="0"/>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a:t>
            </a:fld>
            <a:endParaRPr lang="en-US"/>
          </a:p>
        </p:txBody>
      </p:sp>
    </p:spTree>
    <p:extLst>
      <p:ext uri="{BB962C8B-B14F-4D97-AF65-F5344CB8AC3E}">
        <p14:creationId xmlns:p14="http://schemas.microsoft.com/office/powerpoint/2010/main" val="2477489547"/>
      </p:ext>
    </p:extLst>
  </p:cSld>
  <p:clrMap bg1="lt1" tx1="dk1" bg2="lt2" tx2="dk2" accent1="accent1" accent2="accent2" accent3="accent3" accent4="accent4" accent5="accent5" accent6="accent6" hlink="hlink" folHlink="folHlink"/>
  <p:sldLayoutIdLst>
    <p:sldLayoutId id="214748370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publicdomainpictures.net/view-image.php?image=338559&amp;picture=covid-19" TargetMode="External"/><Relationship Id="rId2" Type="http://schemas.openxmlformats.org/officeDocument/2006/relationships/image" Target="../media/image3.jpg"/><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2.png"/><Relationship Id="rId7" Type="http://schemas.openxmlformats.org/officeDocument/2006/relationships/diagramQuickStyle" Target="../diagrams/quickStyle2.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3.svg"/><Relationship Id="rId9" Type="http://schemas.microsoft.com/office/2007/relationships/diagramDrawing" Target="../diagrams/drawing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thebfd.co.nz/2020/04/05/draft-covid-19-update-26-march-2020/"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afscmestaff.org/" TargetMode="External"/><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5.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polyp&#10;&#10;Description automatically generated">
            <a:extLst>
              <a:ext uri="{FF2B5EF4-FFF2-40B4-BE49-F238E27FC236}">
                <a16:creationId xmlns:a16="http://schemas.microsoft.com/office/drawing/2014/main" id="{E817D6C7-A670-46B4-B831-1BE2F830E83D}"/>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12509" b="3221"/>
          <a:stretch/>
        </p:blipFill>
        <p:spPr>
          <a:xfrm>
            <a:off x="20" y="-22"/>
            <a:ext cx="12191977" cy="6858022"/>
          </a:xfrm>
          <a:prstGeom prst="rect">
            <a:avLst/>
          </a:prstGeom>
        </p:spPr>
      </p:pic>
      <p:sp>
        <p:nvSpPr>
          <p:cNvPr id="49" name="Rectangle 48">
            <a:extLst>
              <a:ext uri="{FF2B5EF4-FFF2-40B4-BE49-F238E27FC236}">
                <a16:creationId xmlns:a16="http://schemas.microsoft.com/office/drawing/2014/main" id="{D5B012D8-7F27-4758-9AC6-C889B154B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103377" y="1100316"/>
            <a:ext cx="6858003" cy="4657347"/>
          </a:xfrm>
          <a:prstGeom prst="rect">
            <a:avLst/>
          </a:prstGeom>
          <a:gradFill flip="none" rotWithShape="1">
            <a:gsLst>
              <a:gs pos="48000">
                <a:schemeClr val="tx1">
                  <a:alpha val="24000"/>
                </a:schemeClr>
              </a:gs>
              <a:gs pos="85000">
                <a:schemeClr val="tx1">
                  <a:alpha val="45000"/>
                </a:schemeClr>
              </a:gs>
              <a:gs pos="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9A23409-E6FB-4D4D-BC38-FA770CCC136D}"/>
              </a:ext>
            </a:extLst>
          </p:cNvPr>
          <p:cNvSpPr>
            <a:spLocks noGrp="1"/>
          </p:cNvSpPr>
          <p:nvPr>
            <p:ph type="ctrTitle"/>
          </p:nvPr>
        </p:nvSpPr>
        <p:spPr>
          <a:xfrm>
            <a:off x="643466" y="643467"/>
            <a:ext cx="5452529" cy="3569242"/>
          </a:xfrm>
        </p:spPr>
        <p:txBody>
          <a:bodyPr anchor="t">
            <a:normAutofit/>
          </a:bodyPr>
          <a:lstStyle/>
          <a:p>
            <a:r>
              <a:rPr lang="en-US">
                <a:solidFill>
                  <a:schemeClr val="bg1"/>
                </a:solidFill>
              </a:rPr>
              <a:t>COVID-19: Our Response</a:t>
            </a:r>
          </a:p>
        </p:txBody>
      </p:sp>
      <p:sp>
        <p:nvSpPr>
          <p:cNvPr id="3" name="Subtitle 2">
            <a:extLst>
              <a:ext uri="{FF2B5EF4-FFF2-40B4-BE49-F238E27FC236}">
                <a16:creationId xmlns:a16="http://schemas.microsoft.com/office/drawing/2014/main" id="{55D0551D-8D05-451E-B1AC-737FF067692E}"/>
              </a:ext>
            </a:extLst>
          </p:cNvPr>
          <p:cNvSpPr>
            <a:spLocks noGrp="1"/>
          </p:cNvSpPr>
          <p:nvPr>
            <p:ph type="subTitle" idx="1"/>
          </p:nvPr>
        </p:nvSpPr>
        <p:spPr>
          <a:xfrm>
            <a:off x="643466" y="4551036"/>
            <a:ext cx="5449479" cy="1919433"/>
          </a:xfrm>
        </p:spPr>
        <p:txBody>
          <a:bodyPr anchor="b">
            <a:normAutofit/>
          </a:bodyPr>
          <a:lstStyle/>
          <a:p>
            <a:r>
              <a:rPr lang="en-US">
                <a:solidFill>
                  <a:schemeClr val="bg1"/>
                </a:solidFill>
              </a:rPr>
              <a:t>Keith Wrightson                                                                         AFSCME                                                                                                                      Health &amp; Safety Specialist</a:t>
            </a:r>
          </a:p>
        </p:txBody>
      </p:sp>
      <p:sp>
        <p:nvSpPr>
          <p:cNvPr id="51" name="Rectangle 50">
            <a:extLst>
              <a:ext uri="{FF2B5EF4-FFF2-40B4-BE49-F238E27FC236}">
                <a16:creationId xmlns:a16="http://schemas.microsoft.com/office/drawing/2014/main" id="{4063B759-00FC-46D1-9898-8E8625268F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40187" y="2206184"/>
            <a:ext cx="6858003" cy="2445624"/>
          </a:xfrm>
          <a:prstGeom prst="rect">
            <a:avLst/>
          </a:prstGeom>
          <a:gradFill flip="none" rotWithShape="1">
            <a:gsLst>
              <a:gs pos="48000">
                <a:schemeClr val="tx1">
                  <a:alpha val="24000"/>
                </a:schemeClr>
              </a:gs>
              <a:gs pos="85000">
                <a:schemeClr val="tx1">
                  <a:alpha val="45000"/>
                </a:schemeClr>
              </a:gs>
              <a:gs pos="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84922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A58148-D452-4F6F-A2FE-EED968DE1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86463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C2C2D0C-6CE2-408C-B01E-19EBCF17E333}"/>
              </a:ext>
            </a:extLst>
          </p:cNvPr>
          <p:cNvSpPr>
            <a:spLocks noGrp="1"/>
          </p:cNvSpPr>
          <p:nvPr>
            <p:ph type="title"/>
          </p:nvPr>
        </p:nvSpPr>
        <p:spPr>
          <a:xfrm>
            <a:off x="312724" y="3433763"/>
            <a:ext cx="3197013" cy="2743200"/>
          </a:xfrm>
        </p:spPr>
        <p:txBody>
          <a:bodyPr vert="horz" lIns="91440" tIns="45720" rIns="91440" bIns="45720" rtlCol="0" anchor="t">
            <a:normAutofit/>
          </a:bodyPr>
          <a:lstStyle/>
          <a:p>
            <a:pPr algn="ctr"/>
            <a:r>
              <a:rPr lang="en-US" sz="4800" b="0" kern="1200">
                <a:solidFill>
                  <a:schemeClr val="bg1"/>
                </a:solidFill>
                <a:latin typeface="+mj-lt"/>
                <a:ea typeface="+mj-ea"/>
                <a:cs typeface="+mj-cs"/>
              </a:rPr>
              <a:t>Waste Disposal </a:t>
            </a:r>
          </a:p>
        </p:txBody>
      </p:sp>
      <p:pic>
        <p:nvPicPr>
          <p:cNvPr id="9" name="Content Placeholder 8" descr="Garbage">
            <a:extLst>
              <a:ext uri="{FF2B5EF4-FFF2-40B4-BE49-F238E27FC236}">
                <a16:creationId xmlns:a16="http://schemas.microsoft.com/office/drawing/2014/main" id="{1BB9ED97-541D-45A0-AB5C-1A787F81027B}"/>
              </a:ext>
            </a:extLst>
          </p:cNvPr>
          <p:cNvPicPr>
            <a:picLocks noGrp="1" noChangeAspect="1"/>
          </p:cNvPicPr>
          <p:nvPr>
            <p:ph sz="half" idx="2"/>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1134" y="874644"/>
            <a:ext cx="2462363" cy="2096040"/>
          </a:xfrm>
          <a:prstGeom prst="rect">
            <a:avLst/>
          </a:prstGeom>
        </p:spPr>
      </p:pic>
      <p:graphicFrame>
        <p:nvGraphicFramePr>
          <p:cNvPr id="8" name="Content Placeholder 2">
            <a:extLst>
              <a:ext uri="{FF2B5EF4-FFF2-40B4-BE49-F238E27FC236}">
                <a16:creationId xmlns:a16="http://schemas.microsoft.com/office/drawing/2014/main" id="{EE9CEDE3-F2B7-482F-84A8-489DBB9F4116}"/>
              </a:ext>
            </a:extLst>
          </p:cNvPr>
          <p:cNvGraphicFramePr>
            <a:graphicFrameLocks noGrp="1"/>
          </p:cNvGraphicFramePr>
          <p:nvPr>
            <p:ph sz="half" idx="1"/>
          </p:nvPr>
        </p:nvGraphicFramePr>
        <p:xfrm>
          <a:off x="4330719" y="641615"/>
          <a:ext cx="7289799" cy="553349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597949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31" name="Rectangle 11"/>
          <p:cNvSpPr>
            <a:spLocks noGrp="1" noChangeArrowheads="1"/>
          </p:cNvSpPr>
          <p:nvPr>
            <p:ph type="title"/>
          </p:nvPr>
        </p:nvSpPr>
        <p:spPr>
          <a:xfrm>
            <a:off x="119271" y="629266"/>
            <a:ext cx="4035154" cy="1622321"/>
          </a:xfrm>
        </p:spPr>
        <p:txBody>
          <a:bodyPr vert="horz" lIns="91440" tIns="45720" rIns="91440" bIns="45720" rtlCol="0" anchor="ctr">
            <a:noAutofit/>
          </a:bodyPr>
          <a:lstStyle/>
          <a:p>
            <a:r>
              <a:rPr lang="en-US" altLang="en-US" sz="4800" kern="1200" dirty="0">
                <a:solidFill>
                  <a:schemeClr val="tx1"/>
                </a:solidFill>
                <a:latin typeface="Franklin Gothic Medium" panose="020B0603020102020204" pitchFamily="34" charset="0"/>
              </a:rPr>
              <a:t>Personal Protective Equipment </a:t>
            </a:r>
          </a:p>
        </p:txBody>
      </p:sp>
      <p:sp>
        <p:nvSpPr>
          <p:cNvPr id="2" name="TextBox 1">
            <a:extLst>
              <a:ext uri="{FF2B5EF4-FFF2-40B4-BE49-F238E27FC236}">
                <a16:creationId xmlns:a16="http://schemas.microsoft.com/office/drawing/2014/main" id="{5CCE96CE-5F19-40E9-95F8-FB276517271E}"/>
              </a:ext>
            </a:extLst>
          </p:cNvPr>
          <p:cNvSpPr txBox="1"/>
          <p:nvPr/>
        </p:nvSpPr>
        <p:spPr>
          <a:xfrm>
            <a:off x="119271" y="3074504"/>
            <a:ext cx="4035154" cy="3149315"/>
          </a:xfrm>
          <a:prstGeom prst="rect">
            <a:avLst/>
          </a:prstGeom>
        </p:spPr>
        <p:txBody>
          <a:bodyPr vert="horz" lIns="91440" tIns="45720" rIns="91440" bIns="45720" rtlCol="0">
            <a:normAutofit lnSpcReduction="10000"/>
          </a:bodyPr>
          <a:lstStyle/>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2800" b="1" i="0" u="none" strike="noStrike" kern="1200" cap="none" spc="0" normalizeH="0" baseline="0" noProof="0" dirty="0">
                <a:ln>
                  <a:noFill/>
                </a:ln>
                <a:solidFill>
                  <a:prstClr val="black"/>
                </a:solidFill>
                <a:effectLst/>
                <a:uLnTx/>
                <a:uFillTx/>
                <a:latin typeface="Calibri Light" panose="020F0302020204030204"/>
                <a:ea typeface="+mn-ea"/>
                <a:cs typeface="+mn-cs"/>
              </a:rPr>
              <a:t>When Working With a COVID-19 Patients! </a:t>
            </a: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2800" b="1" i="0" u="none" strike="noStrike" kern="1200" cap="none" spc="0" normalizeH="0" baseline="0" noProof="0" dirty="0">
              <a:ln>
                <a:noFill/>
              </a:ln>
              <a:solidFill>
                <a:prstClr val="black"/>
              </a:solidFill>
              <a:effectLst/>
              <a:uLnTx/>
              <a:uFillTx/>
              <a:latin typeface="Calibri Light" panose="020F0302020204030204"/>
              <a:ea typeface="+mn-ea"/>
              <a:cs typeface="+mn-cs"/>
            </a:endParaRP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2800" b="1" i="0" u="none" strike="noStrike" kern="1200" cap="none" spc="0" normalizeH="0" baseline="0" noProof="0" dirty="0">
                <a:ln>
                  <a:noFill/>
                </a:ln>
                <a:solidFill>
                  <a:prstClr val="black"/>
                </a:solidFill>
                <a:effectLst/>
                <a:uLnTx/>
                <a:uFillTx/>
                <a:latin typeface="Calibri Light" panose="020F0302020204030204"/>
                <a:ea typeface="+mn-ea"/>
                <a:cs typeface="+mn-cs"/>
              </a:rPr>
              <a:t>Not all PPE is the Same!</a:t>
            </a: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2800" b="1" i="0" u="none" strike="noStrike" kern="1200" cap="none" spc="0" normalizeH="0" baseline="0" noProof="0" dirty="0">
              <a:ln>
                <a:noFill/>
              </a:ln>
              <a:solidFill>
                <a:prstClr val="black"/>
              </a:solidFill>
              <a:effectLst/>
              <a:uLnTx/>
              <a:uFillTx/>
              <a:latin typeface="Calibri Light" panose="020F0302020204030204"/>
              <a:ea typeface="+mn-ea"/>
              <a:cs typeface="+mn-cs"/>
            </a:endParaRP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2800" b="1" i="0" u="none" strike="noStrike" kern="1200" cap="none" spc="0" normalizeH="0" baseline="0" noProof="0" dirty="0">
                <a:ln>
                  <a:noFill/>
                </a:ln>
                <a:solidFill>
                  <a:prstClr val="black"/>
                </a:solidFill>
                <a:effectLst/>
                <a:uLnTx/>
                <a:uFillTx/>
                <a:latin typeface="Calibri Light" panose="020F0302020204030204"/>
                <a:ea typeface="+mn-ea"/>
                <a:cs typeface="+mn-cs"/>
              </a:rPr>
              <a:t>Understand the disease, how it spreads and then select PPE. </a:t>
            </a:r>
          </a:p>
        </p:txBody>
      </p:sp>
      <p:sp>
        <p:nvSpPr>
          <p:cNvPr id="83" name="Rectangle 82">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5"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AE10B48B-2F52-47DB-B2C1-BC64F2F425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4337" y="807593"/>
            <a:ext cx="5082380" cy="5239568"/>
          </a:xfrm>
          <a:prstGeom prst="rect">
            <a:avLst/>
          </a:prstGeom>
          <a:effectLst/>
        </p:spPr>
      </p:pic>
      <p:sp>
        <p:nvSpPr>
          <p:cNvPr id="56334" name="Text Box 14"/>
          <p:cNvSpPr txBox="1">
            <a:spLocks noChangeArrowheads="1"/>
          </p:cNvSpPr>
          <p:nvPr/>
        </p:nvSpPr>
        <p:spPr bwMode="auto">
          <a:xfrm>
            <a:off x="2362200" y="6172200"/>
            <a:ext cx="792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0" fontAlgn="auto" latinLnBrk="0" hangingPunct="0">
              <a:lnSpc>
                <a:spcPct val="100000"/>
              </a:lnSpc>
              <a:spcBef>
                <a:spcPct val="50000"/>
              </a:spcBef>
              <a:spcAft>
                <a:spcPts val="0"/>
              </a:spcAft>
              <a:buClrTx/>
              <a:buSzTx/>
              <a:buFontTx/>
              <a:buNone/>
              <a:tabLst/>
              <a:defRPr/>
            </a:pPr>
            <a:endParaRPr kumimoji="0" lang="en-US" altLang="en-US" sz="2400" b="0" i="0" u="none" strike="noStrike" kern="1200" cap="none" spc="0" normalizeH="0" baseline="0" noProof="0">
              <a:ln>
                <a:noFill/>
              </a:ln>
              <a:solidFill>
                <a:srgbClr val="000000"/>
              </a:solidFill>
              <a:effectLst/>
              <a:uLnTx/>
              <a:uFillTx/>
              <a:latin typeface="Gill Sans MT"/>
              <a:ea typeface="MS Gothic"/>
              <a:cs typeface="+mn-cs"/>
            </a:endParaRPr>
          </a:p>
        </p:txBody>
      </p:sp>
    </p:spTree>
    <p:extLst>
      <p:ext uri="{BB962C8B-B14F-4D97-AF65-F5344CB8AC3E}">
        <p14:creationId xmlns:p14="http://schemas.microsoft.com/office/powerpoint/2010/main" val="4142054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20000" tmFilter="0, 0; .2, .5; .8, .5; 1, 0"/>
                                        <p:tgtEl>
                                          <p:spTgt spid="2">
                                            <p:txEl>
                                              <p:pRg st="0" end="0"/>
                                            </p:txEl>
                                          </p:spTgt>
                                        </p:tgtEl>
                                      </p:cBhvr>
                                    </p:animEffect>
                                    <p:animScale>
                                      <p:cBhvr>
                                        <p:cTn id="7" dur="10000" autoRev="1" fill="hold"/>
                                        <p:tgtEl>
                                          <p:spTgt spid="2">
                                            <p:txEl>
                                              <p:pRg st="0" end="0"/>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20000" tmFilter="0, 0; .2, .5; .8, .5; 1, 0"/>
                                        <p:tgtEl>
                                          <p:spTgt spid="2">
                                            <p:txEl>
                                              <p:pRg st="2" end="2"/>
                                            </p:txEl>
                                          </p:spTgt>
                                        </p:tgtEl>
                                      </p:cBhvr>
                                    </p:animEffect>
                                    <p:animScale>
                                      <p:cBhvr>
                                        <p:cTn id="12" dur="10000" autoRev="1" fill="hold"/>
                                        <p:tgtEl>
                                          <p:spTgt spid="2">
                                            <p:txEl>
                                              <p:pRg st="2" end="2"/>
                                            </p:txEl>
                                          </p:spTgt>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20000" tmFilter="0, 0; .2, .5; .8, .5; 1, 0"/>
                                        <p:tgtEl>
                                          <p:spTgt spid="2">
                                            <p:txEl>
                                              <p:pRg st="4" end="4"/>
                                            </p:txEl>
                                          </p:spTgt>
                                        </p:tgtEl>
                                      </p:cBhvr>
                                    </p:animEffect>
                                    <p:animScale>
                                      <p:cBhvr>
                                        <p:cTn id="17" dur="10000" autoRev="1" fill="hold"/>
                                        <p:tgtEl>
                                          <p:spTgt spid="2">
                                            <p:txEl>
                                              <p:pRg st="4" end="4"/>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extBox 4"/>
          <p:cNvSpPr txBox="1"/>
          <p:nvPr/>
        </p:nvSpPr>
        <p:spPr>
          <a:xfrm>
            <a:off x="801099" y="1396289"/>
            <a:ext cx="4906281"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kern="1200">
                <a:solidFill>
                  <a:schemeClr val="tx1"/>
                </a:solidFill>
                <a:latin typeface="+mj-lt"/>
                <a:ea typeface="+mj-ea"/>
                <a:cs typeface="+mj-cs"/>
              </a:rPr>
              <a:t> Know Your Rights </a:t>
            </a:r>
          </a:p>
        </p:txBody>
      </p:sp>
      <p:sp>
        <p:nvSpPr>
          <p:cNvPr id="3" name="Content Placeholder 2"/>
          <p:cNvSpPr>
            <a:spLocks noGrp="1"/>
          </p:cNvSpPr>
          <p:nvPr>
            <p:ph idx="1"/>
          </p:nvPr>
        </p:nvSpPr>
        <p:spPr>
          <a:xfrm>
            <a:off x="805543" y="2871982"/>
            <a:ext cx="5006336" cy="3181684"/>
          </a:xfrm>
        </p:spPr>
        <p:txBody>
          <a:bodyPr vert="horz" lIns="91440" tIns="45720" rIns="91440" bIns="45720" rtlCol="0" anchor="t">
            <a:normAutofit/>
          </a:bodyPr>
          <a:lstStyle/>
          <a:p>
            <a:pPr marL="0"/>
            <a:r>
              <a:rPr lang="en-US" sz="1700" dirty="0"/>
              <a:t>You cannot be punished or discriminated against for exercising your rights that have been negotiated by ASEA/Local 52 or under Federal and Alaska law. </a:t>
            </a:r>
          </a:p>
          <a:p>
            <a:pPr marL="0"/>
            <a:endParaRPr lang="en-US" sz="1700" dirty="0"/>
          </a:p>
          <a:p>
            <a:pPr marL="0" indent="0">
              <a:buNone/>
            </a:pPr>
            <a:r>
              <a:rPr lang="en-US" sz="1700" dirty="0"/>
              <a:t>This includes: </a:t>
            </a:r>
          </a:p>
          <a:p>
            <a:pPr marL="0"/>
            <a:r>
              <a:rPr lang="en-US" sz="1700" dirty="0"/>
              <a:t>Firing or laying off, blacklisting, demoting, denying overtime or promotion, disciplining, denial of benefits, failure to hire or rehire, intimidation/harassment, making threats, reassignment affecting prospects for promotion or reducing pay or hours. </a:t>
            </a:r>
          </a:p>
        </p:txBody>
      </p:sp>
      <p:sp>
        <p:nvSpPr>
          <p:cNvPr id="26" name="Freeform: Shape 25">
            <a:extLst>
              <a:ext uri="{FF2B5EF4-FFF2-40B4-BE49-F238E27FC236}">
                <a16:creationId xmlns:a16="http://schemas.microsoft.com/office/drawing/2014/main" id="{4F74D28C-3268-4E35-8EE1-D92CB4A85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19218"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Freeform: Shape 27">
            <a:extLst>
              <a:ext uri="{FF2B5EF4-FFF2-40B4-BE49-F238E27FC236}">
                <a16:creationId xmlns:a16="http://schemas.microsoft.com/office/drawing/2014/main" id="{58D44E42-C462-4105-BC86-FE75B4E3C4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7846"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40617" y="286808"/>
            <a:ext cx="3625990" cy="4818592"/>
          </a:xfrm>
          <a:prstGeom prst="rect">
            <a:avLst/>
          </a:prstGeom>
        </p:spPr>
      </p:pic>
    </p:spTree>
    <p:extLst>
      <p:ext uri="{BB962C8B-B14F-4D97-AF65-F5344CB8AC3E}">
        <p14:creationId xmlns:p14="http://schemas.microsoft.com/office/powerpoint/2010/main" val="3412249732"/>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74426AB7-D619-4515-962A-BC83909EC0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C3C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DE47DF98-723F-4AAC-ABCF-CACBC438F7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3840" y="256540"/>
            <a:ext cx="11704320" cy="6365239"/>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24" name="Straight Connector 23">
            <a:extLst>
              <a:ext uri="{FF2B5EF4-FFF2-40B4-BE49-F238E27FC236}">
                <a16:creationId xmlns:a16="http://schemas.microsoft.com/office/drawing/2014/main" id="{EA29FC7C-9308-4FDE-8DCA-405668055B0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895600" y="5768204"/>
            <a:ext cx="6400800" cy="0"/>
          </a:xfrm>
          <a:prstGeom prst="line">
            <a:avLst/>
          </a:prstGeom>
          <a:ln>
            <a:solidFill>
              <a:srgbClr val="0C3C73"/>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C6014E4-593B-43FF-B0DB-649E728EA6E5}"/>
              </a:ext>
            </a:extLst>
          </p:cNvPr>
          <p:cNvSpPr>
            <a:spLocks noGrp="1"/>
          </p:cNvSpPr>
          <p:nvPr>
            <p:ph type="title"/>
          </p:nvPr>
        </p:nvSpPr>
        <p:spPr>
          <a:xfrm>
            <a:off x="1109979" y="4020817"/>
            <a:ext cx="10443845" cy="1913258"/>
          </a:xfrm>
        </p:spPr>
        <p:txBody>
          <a:bodyPr vert="horz" lIns="91440" tIns="45720" rIns="91440" bIns="45720" rtlCol="0" anchor="b">
            <a:normAutofit fontScale="90000"/>
          </a:bodyPr>
          <a:lstStyle/>
          <a:p>
            <a:pPr algn="ctr"/>
            <a:r>
              <a:rPr lang="en-US" sz="1500" dirty="0">
                <a:solidFill>
                  <a:srgbClr val="0C3C73"/>
                </a:solidFill>
                <a:latin typeface="Times New Roman" panose="02020603050405020304" pitchFamily="18" charset="0"/>
                <a:cs typeface="Times New Roman" panose="02020603050405020304" pitchFamily="18" charset="0"/>
              </a:rPr>
              <a:t>Testified in Juneau as a Subject Matter Expert   </a:t>
            </a:r>
            <a:br>
              <a:rPr lang="en-US" sz="1500" dirty="0">
                <a:solidFill>
                  <a:srgbClr val="0C3C73"/>
                </a:solidFill>
                <a:latin typeface="Times New Roman" panose="02020603050405020304" pitchFamily="18" charset="0"/>
                <a:cs typeface="Times New Roman" panose="02020603050405020304" pitchFamily="18" charset="0"/>
              </a:rPr>
            </a:br>
            <a:r>
              <a:rPr lang="en-US" sz="1500" dirty="0">
                <a:solidFill>
                  <a:srgbClr val="0C3C73"/>
                </a:solidFill>
                <a:latin typeface="Times New Roman" panose="02020603050405020304" pitchFamily="18" charset="0"/>
                <a:cs typeface="Times New Roman" panose="02020603050405020304" pitchFamily="18" charset="0"/>
              </a:rPr>
              <a:t>Consulted with OSHA, NIOSH and the CDC on Guidance Documents</a:t>
            </a:r>
            <a:br>
              <a:rPr lang="en-US" sz="1500" dirty="0">
                <a:solidFill>
                  <a:srgbClr val="0C3C73"/>
                </a:solidFill>
                <a:latin typeface="Times New Roman" panose="02020603050405020304" pitchFamily="18" charset="0"/>
                <a:cs typeface="Times New Roman" panose="02020603050405020304" pitchFamily="18" charset="0"/>
              </a:rPr>
            </a:br>
            <a:r>
              <a:rPr lang="en-US" sz="1500" dirty="0">
                <a:solidFill>
                  <a:srgbClr val="0C3C73"/>
                </a:solidFill>
                <a:latin typeface="Times New Roman" panose="02020603050405020304" pitchFamily="18" charset="0"/>
                <a:cs typeface="Times New Roman" panose="02020603050405020304" pitchFamily="18" charset="0"/>
              </a:rPr>
              <a:t>Hosted (2) COVID-19 Trainings for ASEA</a:t>
            </a:r>
            <a:br>
              <a:rPr lang="en-US" sz="1500" dirty="0">
                <a:solidFill>
                  <a:srgbClr val="0C3C73"/>
                </a:solidFill>
                <a:latin typeface="Times New Roman" panose="02020603050405020304" pitchFamily="18" charset="0"/>
                <a:cs typeface="Times New Roman" panose="02020603050405020304" pitchFamily="18" charset="0"/>
              </a:rPr>
            </a:br>
            <a:r>
              <a:rPr lang="en-US" sz="1500" dirty="0">
                <a:solidFill>
                  <a:srgbClr val="0C3C73"/>
                </a:solidFill>
                <a:latin typeface="Times New Roman" panose="02020603050405020304" pitchFamily="18" charset="0"/>
                <a:cs typeface="Times New Roman" panose="02020603050405020304" pitchFamily="18" charset="0"/>
              </a:rPr>
              <a:t>Hosted several more trainings on COVID-19 nationwide </a:t>
            </a:r>
            <a:br>
              <a:rPr lang="en-US" sz="1500" dirty="0">
                <a:solidFill>
                  <a:srgbClr val="0C3C73"/>
                </a:solidFill>
                <a:latin typeface="Times New Roman" panose="02020603050405020304" pitchFamily="18" charset="0"/>
                <a:cs typeface="Times New Roman" panose="02020603050405020304" pitchFamily="18" charset="0"/>
              </a:rPr>
            </a:br>
            <a:br>
              <a:rPr lang="en-US" sz="1500" dirty="0">
                <a:solidFill>
                  <a:srgbClr val="0C3C73"/>
                </a:solidFill>
                <a:latin typeface="Times New Roman" panose="02020603050405020304" pitchFamily="18" charset="0"/>
                <a:cs typeface="Times New Roman" panose="02020603050405020304" pitchFamily="18" charset="0"/>
              </a:rPr>
            </a:br>
            <a:r>
              <a:rPr lang="en-US" sz="1500" b="1" dirty="0">
                <a:solidFill>
                  <a:srgbClr val="0C3C73"/>
                </a:solidFill>
                <a:latin typeface="Times New Roman" panose="02020603050405020304" pitchFamily="18" charset="0"/>
                <a:cs typeface="Times New Roman" panose="02020603050405020304" pitchFamily="18" charset="0"/>
              </a:rPr>
              <a:t>Upcoming Training on COVID-19 Testing</a:t>
            </a:r>
            <a:r>
              <a:rPr lang="en-US" sz="1500" dirty="0">
                <a:solidFill>
                  <a:srgbClr val="0C3C73"/>
                </a:solidFill>
                <a:latin typeface="Times New Roman" panose="02020603050405020304" pitchFamily="18" charset="0"/>
                <a:cs typeface="Times New Roman" panose="02020603050405020304" pitchFamily="18" charset="0"/>
              </a:rPr>
              <a:t>                                                                                                                                                  November 12, 2020 at 10:00am-11:30am Alaska time                                                                                                                                                                                                     See MaryAnn Ganacias for details </a:t>
            </a:r>
            <a:br>
              <a:rPr lang="en-US" sz="1500" dirty="0">
                <a:solidFill>
                  <a:srgbClr val="0C3C73"/>
                </a:solidFill>
              </a:rPr>
            </a:br>
            <a:endParaRPr lang="en-US" sz="1500" dirty="0">
              <a:solidFill>
                <a:srgbClr val="0C3C73"/>
              </a:solidFill>
            </a:endParaRPr>
          </a:p>
        </p:txBody>
      </p:sp>
      <p:sp>
        <p:nvSpPr>
          <p:cNvPr id="7" name="Content Placeholder 6">
            <a:extLst>
              <a:ext uri="{FF2B5EF4-FFF2-40B4-BE49-F238E27FC236}">
                <a16:creationId xmlns:a16="http://schemas.microsoft.com/office/drawing/2014/main" id="{1533FB62-F9DA-4224-B81D-70D6FFD17E31}"/>
              </a:ext>
            </a:extLst>
          </p:cNvPr>
          <p:cNvSpPr>
            <a:spLocks noGrp="1"/>
          </p:cNvSpPr>
          <p:nvPr>
            <p:ph idx="1"/>
          </p:nvPr>
        </p:nvSpPr>
        <p:spPr>
          <a:xfrm>
            <a:off x="1709530" y="5799489"/>
            <a:ext cx="8767860" cy="440822"/>
          </a:xfrm>
        </p:spPr>
        <p:txBody>
          <a:bodyPr vert="horz" lIns="91440" tIns="45720" rIns="91440" bIns="45720" rtlCol="0">
            <a:normAutofit/>
          </a:bodyPr>
          <a:lstStyle/>
          <a:p>
            <a:pPr marL="0" indent="0" algn="ctr">
              <a:buNone/>
            </a:pPr>
            <a:r>
              <a:rPr lang="en-US" sz="2000" dirty="0">
                <a:solidFill>
                  <a:srgbClr val="0C3C73"/>
                </a:solidFill>
              </a:rPr>
              <a:t>AFSCME: Protecting Our Members in the COVID-19 Pandemic </a:t>
            </a:r>
          </a:p>
        </p:txBody>
      </p:sp>
      <p:pic>
        <p:nvPicPr>
          <p:cNvPr id="4" name="Picture 3" descr="A picture containing coelenterate&#10;&#10;Description automatically generated">
            <a:extLst>
              <a:ext uri="{FF2B5EF4-FFF2-40B4-BE49-F238E27FC236}">
                <a16:creationId xmlns:a16="http://schemas.microsoft.com/office/drawing/2014/main" id="{583E475B-6F31-42FA-AEAC-FC594F52F112}"/>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31763" r="1" b="11061"/>
          <a:stretch/>
        </p:blipFill>
        <p:spPr>
          <a:xfrm>
            <a:off x="243840" y="256540"/>
            <a:ext cx="11704320" cy="3764276"/>
          </a:xfrm>
          <a:prstGeom prst="rect">
            <a:avLst/>
          </a:prstGeom>
        </p:spPr>
      </p:pic>
    </p:spTree>
    <p:extLst>
      <p:ext uri="{BB962C8B-B14F-4D97-AF65-F5344CB8AC3E}">
        <p14:creationId xmlns:p14="http://schemas.microsoft.com/office/powerpoint/2010/main" val="3935473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29">
            <a:extLst>
              <a:ext uri="{FF2B5EF4-FFF2-40B4-BE49-F238E27FC236}">
                <a16:creationId xmlns:a16="http://schemas.microsoft.com/office/drawing/2014/main" id="{74426AB7-D619-4515-962A-BC83909EC0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299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DE47DF98-723F-4AAC-ABCF-CACBC438F7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3840" y="256540"/>
            <a:ext cx="11704320" cy="6365239"/>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34" name="Straight Connector 33">
            <a:extLst>
              <a:ext uri="{FF2B5EF4-FFF2-40B4-BE49-F238E27FC236}">
                <a16:creationId xmlns:a16="http://schemas.microsoft.com/office/drawing/2014/main" id="{EA29FC7C-9308-4FDE-8DCA-405668055B0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895600" y="5768204"/>
            <a:ext cx="6400800" cy="0"/>
          </a:xfrm>
          <a:prstGeom prst="line">
            <a:avLst/>
          </a:prstGeom>
          <a:ln>
            <a:solidFill>
              <a:srgbClr val="299171"/>
            </a:solidFill>
          </a:ln>
        </p:spPr>
        <p:style>
          <a:lnRef idx="1">
            <a:schemeClr val="accent1"/>
          </a:lnRef>
          <a:fillRef idx="0">
            <a:schemeClr val="accent1"/>
          </a:fillRef>
          <a:effectRef idx="0">
            <a:schemeClr val="accent1"/>
          </a:effectRef>
          <a:fontRef idx="minor">
            <a:schemeClr val="tx1"/>
          </a:fontRef>
        </p:style>
      </p:cxnSp>
      <p:pic>
        <p:nvPicPr>
          <p:cNvPr id="25" name="Picture 24" descr="Text&#10;&#10;Description automatically generated">
            <a:extLst>
              <a:ext uri="{FF2B5EF4-FFF2-40B4-BE49-F238E27FC236}">
                <a16:creationId xmlns:a16="http://schemas.microsoft.com/office/drawing/2014/main" id="{73D99B7E-7D18-48B7-A6EA-8612559DC9A5}"/>
              </a:ext>
            </a:extLst>
          </p:cNvPr>
          <p:cNvPicPr>
            <a:picLocks noChangeAspect="1"/>
          </p:cNvPicPr>
          <p:nvPr/>
        </p:nvPicPr>
        <p:blipFill rotWithShape="1">
          <a:blip r:embed="rId2">
            <a:extLst>
              <a:ext uri="{28A0092B-C50C-407E-A947-70E740481C1C}">
                <a14:useLocalDpi xmlns:a14="http://schemas.microsoft.com/office/drawing/2010/main" val="0"/>
              </a:ext>
            </a:extLst>
          </a:blip>
          <a:srcRect r="12161" b="-1"/>
          <a:stretch/>
        </p:blipFill>
        <p:spPr>
          <a:xfrm>
            <a:off x="243840" y="256540"/>
            <a:ext cx="11704320" cy="3764276"/>
          </a:xfrm>
          <a:prstGeom prst="rect">
            <a:avLst/>
          </a:prstGeom>
        </p:spPr>
      </p:pic>
      <p:sp>
        <p:nvSpPr>
          <p:cNvPr id="27" name="Title 26">
            <a:extLst>
              <a:ext uri="{FF2B5EF4-FFF2-40B4-BE49-F238E27FC236}">
                <a16:creationId xmlns:a16="http://schemas.microsoft.com/office/drawing/2014/main" id="{84AEB3A3-3610-404B-AC67-0801CDD2325B}"/>
              </a:ext>
            </a:extLst>
          </p:cNvPr>
          <p:cNvSpPr>
            <a:spLocks noGrp="1"/>
          </p:cNvSpPr>
          <p:nvPr>
            <p:ph type="ctrTitle"/>
          </p:nvPr>
        </p:nvSpPr>
        <p:spPr>
          <a:xfrm>
            <a:off x="2800349" y="4020817"/>
            <a:ext cx="7962901" cy="1960884"/>
          </a:xfrm>
        </p:spPr>
        <p:txBody>
          <a:bodyPr>
            <a:normAutofit fontScale="90000"/>
          </a:bodyPr>
          <a:lstStyle/>
          <a:p>
            <a:pPr algn="l">
              <a:lnSpc>
                <a:spcPct val="150000"/>
              </a:lnSpc>
            </a:pPr>
            <a:r>
              <a:rPr lang="en-US" sz="1300" dirty="0"/>
              <a:t>•	COVID-19: Best Practices for Returning to an Office Setting </a:t>
            </a:r>
            <a:br>
              <a:rPr lang="en-US" sz="1300" dirty="0"/>
            </a:br>
            <a:r>
              <a:rPr lang="en-US" sz="1300" dirty="0"/>
              <a:t>•	Cleaning and Decontamination of SARS-CoV-2 on Surfaces </a:t>
            </a:r>
            <a:br>
              <a:rPr lang="en-US" sz="1300" dirty="0"/>
            </a:br>
            <a:r>
              <a:rPr lang="en-US" sz="1300" dirty="0"/>
              <a:t>•	COVID-19: Interim Guidance for Police, Sheriffs and Law Enforcement Officers </a:t>
            </a:r>
            <a:br>
              <a:rPr lang="en-US" sz="1300" dirty="0"/>
            </a:br>
            <a:r>
              <a:rPr lang="en-US" sz="1300" dirty="0"/>
              <a:t>•	COVID-19 Preparedness for Long-Term Care Facilities </a:t>
            </a:r>
            <a:br>
              <a:rPr lang="en-US" sz="1300" dirty="0"/>
            </a:br>
            <a:r>
              <a:rPr lang="en-US" sz="1300" dirty="0"/>
              <a:t>•	Interim Guidance on SARS-CoV-2 for Correctional Officers and Staff in Secured Facilities</a:t>
            </a:r>
            <a:br>
              <a:rPr lang="en-US" sz="1300" dirty="0"/>
            </a:br>
            <a:r>
              <a:rPr lang="en-US" sz="1300" dirty="0"/>
              <a:t>•	Personal Protective Equipment for Healthcare Workers in a COVID-19 Environment</a:t>
            </a:r>
            <a:br>
              <a:rPr lang="en-US" sz="1200" dirty="0"/>
            </a:br>
            <a:endParaRPr lang="en-US" sz="1200" dirty="0"/>
          </a:p>
        </p:txBody>
      </p:sp>
      <p:sp>
        <p:nvSpPr>
          <p:cNvPr id="29" name="TextBox 28">
            <a:extLst>
              <a:ext uri="{FF2B5EF4-FFF2-40B4-BE49-F238E27FC236}">
                <a16:creationId xmlns:a16="http://schemas.microsoft.com/office/drawing/2014/main" id="{5D84D628-F7B6-4D59-B67D-D12DE33C183A}"/>
              </a:ext>
            </a:extLst>
          </p:cNvPr>
          <p:cNvSpPr txBox="1"/>
          <p:nvPr/>
        </p:nvSpPr>
        <p:spPr>
          <a:xfrm flipH="1">
            <a:off x="323849" y="5867400"/>
            <a:ext cx="11534775" cy="646331"/>
          </a:xfrm>
          <a:prstGeom prst="rect">
            <a:avLst/>
          </a:prstGeom>
          <a:noFill/>
        </p:spPr>
        <p:txBody>
          <a:bodyPr wrap="square" rtlCol="0">
            <a:spAutoFit/>
          </a:bodyPr>
          <a:lstStyle/>
          <a:p>
            <a:pPr algn="ctr"/>
            <a:endParaRPr lang="en-US" dirty="0"/>
          </a:p>
          <a:p>
            <a:pPr algn="ctr"/>
            <a:r>
              <a:rPr lang="en-US" dirty="0"/>
              <a:t>Visit </a:t>
            </a:r>
            <a:r>
              <a:rPr lang="en-US" dirty="0">
                <a:hlinkClick r:id="rId3"/>
              </a:rPr>
              <a:t>www.afscmestaff.org </a:t>
            </a:r>
            <a:r>
              <a:rPr lang="en-US" dirty="0"/>
              <a:t>to access these fact sheets and much more!</a:t>
            </a:r>
          </a:p>
        </p:txBody>
      </p:sp>
    </p:spTree>
    <p:extLst>
      <p:ext uri="{BB962C8B-B14F-4D97-AF65-F5344CB8AC3E}">
        <p14:creationId xmlns:p14="http://schemas.microsoft.com/office/powerpoint/2010/main" val="538221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62542EEC-4F7C-4AE2-933E-EAC8EB3FA3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578167" y="4031673"/>
            <a:ext cx="5078167" cy="1469342"/>
          </a:xfrm>
        </p:spPr>
        <p:txBody>
          <a:bodyPr vert="horz" lIns="91440" tIns="45720" rIns="91440" bIns="45720" rtlCol="0" anchor="t">
            <a:normAutofit fontScale="90000"/>
          </a:bodyPr>
          <a:lstStyle/>
          <a:p>
            <a:r>
              <a:rPr lang="en-US" sz="5400" b="1" dirty="0"/>
              <a:t>Prevention &amp; Worker Protections </a:t>
            </a:r>
            <a:br>
              <a:rPr lang="en-US" sz="5400" dirty="0"/>
            </a:br>
            <a:endParaRPr lang="en-US" sz="5400" dirty="0"/>
          </a:p>
        </p:txBody>
      </p:sp>
      <p:sp>
        <p:nvSpPr>
          <p:cNvPr id="25" name="Rectangle 24">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6824"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Content Placeholder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t="6862" r="1" b="1"/>
          <a:stretch/>
        </p:blipFill>
        <p:spPr>
          <a:xfrm>
            <a:off x="733507" y="666728"/>
            <a:ext cx="5536001" cy="5465791"/>
          </a:xfrm>
          <a:prstGeom prst="rect">
            <a:avLst/>
          </a:prstGeom>
        </p:spPr>
      </p:pic>
      <p:grpSp>
        <p:nvGrpSpPr>
          <p:cNvPr id="29" name="Group 28">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60480" y="3154317"/>
            <a:ext cx="731521" cy="673460"/>
            <a:chOff x="3940602" y="308034"/>
            <a:chExt cx="2116791" cy="3428999"/>
          </a:xfrm>
          <a:solidFill>
            <a:schemeClr val="accent4"/>
          </a:solidFill>
        </p:grpSpPr>
        <p:sp>
          <p:nvSpPr>
            <p:cNvPr id="30" name="Rectangle 29">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399270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501776"/>
          </a:xfrm>
        </p:spPr>
        <p:txBody>
          <a:bodyPr/>
          <a:lstStyle/>
          <a:p>
            <a:pPr lvl="0" algn="ctr">
              <a:spcBef>
                <a:spcPts val="700"/>
              </a:spcBef>
            </a:pPr>
            <a:r>
              <a:rPr lang="en-US" sz="6600" dirty="0"/>
              <a:t>        </a:t>
            </a:r>
            <a:r>
              <a:rPr lang="en-US" sz="5400" dirty="0"/>
              <a:t> Hazard Prevention &amp; Con</a:t>
            </a:r>
            <a:r>
              <a:rPr lang="en-US" sz="6000" dirty="0"/>
              <a:t>trol</a:t>
            </a:r>
          </a:p>
        </p:txBody>
      </p:sp>
      <p:sp>
        <p:nvSpPr>
          <p:cNvPr id="3" name="Content Placeholder 2"/>
          <p:cNvSpPr>
            <a:spLocks noGrp="1"/>
          </p:cNvSpPr>
          <p:nvPr>
            <p:ph idx="1"/>
          </p:nvPr>
        </p:nvSpPr>
        <p:spPr>
          <a:xfrm>
            <a:off x="286440" y="2159306"/>
            <a:ext cx="5296530" cy="3935108"/>
          </a:xfrm>
        </p:spPr>
        <p:txBody>
          <a:bodyPr/>
          <a:lstStyle/>
          <a:p>
            <a:pPr marL="514350" indent="-514350">
              <a:lnSpc>
                <a:spcPct val="150000"/>
              </a:lnSpc>
              <a:buFont typeface="+mj-lt"/>
              <a:buAutoNum type="alphaLcPeriod"/>
            </a:pPr>
            <a:r>
              <a:rPr lang="en-US" dirty="0"/>
              <a:t>Elimination</a:t>
            </a:r>
          </a:p>
          <a:p>
            <a:pPr marL="514350" indent="-514350">
              <a:lnSpc>
                <a:spcPct val="150000"/>
              </a:lnSpc>
              <a:buFont typeface="+mj-lt"/>
              <a:buAutoNum type="alphaLcPeriod"/>
            </a:pPr>
            <a:r>
              <a:rPr lang="en-US" dirty="0"/>
              <a:t>Substitution </a:t>
            </a:r>
          </a:p>
          <a:p>
            <a:pPr marL="514350" indent="-514350">
              <a:lnSpc>
                <a:spcPct val="150000"/>
              </a:lnSpc>
              <a:buFont typeface="+mj-lt"/>
              <a:buAutoNum type="alphaLcPeriod"/>
            </a:pPr>
            <a:r>
              <a:rPr lang="en-US" dirty="0"/>
              <a:t>Engineering controls</a:t>
            </a:r>
          </a:p>
          <a:p>
            <a:pPr marL="514350" indent="-514350">
              <a:lnSpc>
                <a:spcPct val="150000"/>
              </a:lnSpc>
              <a:buFont typeface="+mj-lt"/>
              <a:buAutoNum type="alphaLcPeriod"/>
            </a:pPr>
            <a:r>
              <a:rPr lang="en-US" dirty="0"/>
              <a:t>Administrative controls</a:t>
            </a:r>
          </a:p>
          <a:p>
            <a:pPr marL="514350" indent="-514350">
              <a:lnSpc>
                <a:spcPct val="150000"/>
              </a:lnSpc>
              <a:buFont typeface="+mj-lt"/>
              <a:buAutoNum type="alphaLcPeriod"/>
            </a:pPr>
            <a:r>
              <a:rPr lang="en-US" dirty="0"/>
              <a:t>Personal Protective Equipment </a:t>
            </a:r>
          </a:p>
          <a:p>
            <a:pPr marL="514350" indent="-514350">
              <a:buFont typeface="+mj-lt"/>
              <a:buAutoNum type="alphaLcPeriod"/>
            </a:pPr>
            <a:endParaRPr lang="en-US" dirty="0"/>
          </a:p>
          <a:p>
            <a:pPr marL="0" indent="0">
              <a:buNone/>
            </a:pPr>
            <a:endParaRPr lang="en-US" dirty="0"/>
          </a:p>
          <a:p>
            <a:pPr marL="514350" indent="-514350">
              <a:buFont typeface="+mj-lt"/>
              <a:buAutoNum type="alphaLcPeriod"/>
            </a:pPr>
            <a:endParaRPr lang="en-US" dirty="0"/>
          </a:p>
        </p:txBody>
      </p:sp>
      <p:pic>
        <p:nvPicPr>
          <p:cNvPr id="5" name="Picture 4"/>
          <p:cNvPicPr>
            <a:picLocks noChangeAspect="1"/>
          </p:cNvPicPr>
          <p:nvPr/>
        </p:nvPicPr>
        <p:blipFill>
          <a:blip r:embed="rId3"/>
          <a:stretch>
            <a:fillRect/>
          </a:stretch>
        </p:blipFill>
        <p:spPr>
          <a:xfrm>
            <a:off x="6096000" y="1641513"/>
            <a:ext cx="4832733" cy="4105809"/>
          </a:xfrm>
          <a:prstGeom prst="rect">
            <a:avLst/>
          </a:prstGeom>
        </p:spPr>
      </p:pic>
      <p:pic>
        <p:nvPicPr>
          <p:cNvPr id="6" name="Picture 5"/>
          <p:cNvPicPr>
            <a:picLocks noChangeAspect="1"/>
          </p:cNvPicPr>
          <p:nvPr/>
        </p:nvPicPr>
        <p:blipFill>
          <a:blip r:embed="rId4"/>
          <a:stretch>
            <a:fillRect/>
          </a:stretch>
        </p:blipFill>
        <p:spPr>
          <a:xfrm>
            <a:off x="5582969" y="1641513"/>
            <a:ext cx="5476875" cy="4452901"/>
          </a:xfrm>
          <a:prstGeom prst="rect">
            <a:avLst/>
          </a:prstGeom>
        </p:spPr>
      </p:pic>
    </p:spTree>
    <p:extLst>
      <p:ext uri="{BB962C8B-B14F-4D97-AF65-F5344CB8AC3E}">
        <p14:creationId xmlns:p14="http://schemas.microsoft.com/office/powerpoint/2010/main" val="1891263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29A1E-935E-4D58-80FB-5F40E083B46A}"/>
              </a:ext>
            </a:extLst>
          </p:cNvPr>
          <p:cNvSpPr>
            <a:spLocks noGrp="1"/>
          </p:cNvSpPr>
          <p:nvPr>
            <p:ph type="title"/>
          </p:nvPr>
        </p:nvSpPr>
        <p:spPr>
          <a:xfrm>
            <a:off x="1" y="190501"/>
            <a:ext cx="11257280" cy="1311275"/>
          </a:xfrm>
        </p:spPr>
        <p:txBody>
          <a:bodyPr wrap="square" anchor="ctr">
            <a:normAutofit/>
          </a:bodyPr>
          <a:lstStyle/>
          <a:p>
            <a:pPr algn="ctr"/>
            <a:r>
              <a:rPr lang="en-US" sz="4800" dirty="0">
                <a:latin typeface="Franklin Gothic Medium" panose="020B0603020102020204" pitchFamily="34" charset="0"/>
              </a:rPr>
              <a:t>      Universal/Standard Precautions</a:t>
            </a:r>
          </a:p>
        </p:txBody>
      </p:sp>
      <p:graphicFrame>
        <p:nvGraphicFramePr>
          <p:cNvPr id="9221" name="Rectangle 3">
            <a:extLst>
              <a:ext uri="{FF2B5EF4-FFF2-40B4-BE49-F238E27FC236}">
                <a16:creationId xmlns:a16="http://schemas.microsoft.com/office/drawing/2014/main" id="{E803AF6E-D1CE-4DF1-B5CA-53E4B632544D}"/>
              </a:ext>
            </a:extLst>
          </p:cNvPr>
          <p:cNvGraphicFramePr/>
          <p:nvPr/>
        </p:nvGraphicFramePr>
        <p:xfrm>
          <a:off x="609601" y="1501776"/>
          <a:ext cx="10458450" cy="45926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72678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picture containing person, person, holding, person&#10;&#10;Description automatically generated"/>
          <p:cNvPicPr>
            <a:picLocks noGrp="1" noChangeAspect="1"/>
          </p:cNvPicPr>
          <p:nvPr>
            <p:ph sz="half" idx="2"/>
          </p:nvPr>
        </p:nvPicPr>
        <p:blipFill rotWithShape="1">
          <a:blip r:embed="rId3" cstate="print"/>
          <a:srcRect t="13268" b="2146"/>
          <a:stretch/>
        </p:blipFill>
        <p:spPr>
          <a:xfrm>
            <a:off x="-1" y="10"/>
            <a:ext cx="12192000" cy="6857990"/>
          </a:xfrm>
          <a:prstGeom prst="rect">
            <a:avLst/>
          </a:prstGeom>
        </p:spPr>
      </p:pic>
      <p:sp>
        <p:nvSpPr>
          <p:cNvPr id="10"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marL="0" marR="0" lvl="0" indent="0" algn="ctr" defTabSz="914400" rtl="0" eaLnBrk="1" fontAlgn="auto" latinLnBrk="0" hangingPunct="1">
              <a:lnSpc>
                <a:spcPct val="100000"/>
              </a:lnSpc>
              <a:spcBef>
                <a:spcPts val="0"/>
              </a:spcBef>
              <a:spcAft>
                <a:spcPts val="1000"/>
              </a:spcAft>
              <a:buClr>
                <a:prstClr val="black"/>
              </a:buClr>
              <a:buSzPct val="100000"/>
              <a:buFont typeface="Arial"/>
              <a:buNone/>
              <a:tabLst/>
              <a:defRPr/>
            </a:pPr>
            <a:endParaRPr kumimoji="0" lang="en-US" sz="1600" b="0" i="0" u="none" strike="noStrike" kern="1200" cap="all" spc="0" normalizeH="0" baseline="0" noProof="0">
              <a:ln>
                <a:noFill/>
              </a:ln>
              <a:solidFill>
                <a:prstClr val="black"/>
              </a:solidFill>
              <a:effectLst/>
              <a:uLnTx/>
              <a:uFillTx/>
              <a:latin typeface="Calibri" panose="020F0502020204030204"/>
              <a:ea typeface="+mn-ea"/>
              <a:cs typeface="+mn-cs"/>
            </a:endParaRPr>
          </a:p>
        </p:txBody>
      </p:sp>
      <p:sp>
        <p:nvSpPr>
          <p:cNvPr id="2" name="Title 1"/>
          <p:cNvSpPr>
            <a:spLocks noGrp="1"/>
          </p:cNvSpPr>
          <p:nvPr>
            <p:ph type="title"/>
          </p:nvPr>
        </p:nvSpPr>
        <p:spPr>
          <a:xfrm>
            <a:off x="709448" y="1913950"/>
            <a:ext cx="4204137" cy="1342754"/>
          </a:xfrm>
        </p:spPr>
        <p:txBody>
          <a:bodyPr vert="horz" lIns="91440" tIns="45720" rIns="91440" bIns="45720" rtlCol="0" anchor="ctr">
            <a:normAutofit/>
          </a:bodyPr>
          <a:lstStyle/>
          <a:p>
            <a:pPr algn="ctr"/>
            <a:r>
              <a:rPr lang="en-US" sz="6000" b="1" dirty="0">
                <a:latin typeface="Franklin Gothic Medium" panose="020B0603020102020204" pitchFamily="34" charset="0"/>
              </a:rPr>
              <a:t>Vaccination</a:t>
            </a:r>
          </a:p>
        </p:txBody>
      </p:sp>
      <p:cxnSp>
        <p:nvCxnSpPr>
          <p:cNvPr id="12" name="Straight Connector 11">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525516" y="3417573"/>
            <a:ext cx="4593021" cy="2619839"/>
          </a:xfrm>
        </p:spPr>
        <p:txBody>
          <a:bodyPr vert="horz" lIns="91440" tIns="45720" rIns="91440" bIns="45720" rtlCol="0" anchor="ctr">
            <a:normAutofit/>
          </a:bodyPr>
          <a:lstStyle/>
          <a:p>
            <a:r>
              <a:rPr lang="en-US" sz="1800" dirty="0">
                <a:latin typeface="Calibri Light" panose="020F0302020204030204" pitchFamily="34" charset="0"/>
                <a:cs typeface="Calibri Light" panose="020F0302020204030204" pitchFamily="34" charset="0"/>
              </a:rPr>
              <a:t>Vaccination key component to prevention</a:t>
            </a:r>
          </a:p>
          <a:p>
            <a:r>
              <a:rPr lang="en-US" sz="1800" dirty="0">
                <a:latin typeface="Calibri Light" panose="020F0302020204030204" pitchFamily="34" charset="0"/>
                <a:cs typeface="Calibri Light" panose="020F0302020204030204" pitchFamily="34" charset="0"/>
              </a:rPr>
              <a:t>Vaccination rates have dropped in some areas-leading to outbreaks of measles, mumps, pertussis</a:t>
            </a:r>
          </a:p>
        </p:txBody>
      </p:sp>
    </p:spTree>
    <p:extLst>
      <p:ext uri="{BB962C8B-B14F-4D97-AF65-F5344CB8AC3E}">
        <p14:creationId xmlns:p14="http://schemas.microsoft.com/office/powerpoint/2010/main" val="1890595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60584F">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322" name="Rectangle 2"/>
          <p:cNvSpPr>
            <a:spLocks noGrp="1" noChangeArrowheads="1"/>
          </p:cNvSpPr>
          <p:nvPr>
            <p:ph type="title"/>
          </p:nvPr>
        </p:nvSpPr>
        <p:spPr>
          <a:xfrm>
            <a:off x="524256" y="4767072"/>
            <a:ext cx="6594189" cy="1625210"/>
          </a:xfrm>
        </p:spPr>
        <p:txBody>
          <a:bodyPr>
            <a:normAutofit/>
          </a:bodyPr>
          <a:lstStyle/>
          <a:p>
            <a:pPr eaLnBrk="1" hangingPunct="1"/>
            <a:r>
              <a:rPr lang="en-US" altLang="en-US" sz="6000" b="1" dirty="0">
                <a:solidFill>
                  <a:srgbClr val="FFFFFF"/>
                </a:solidFill>
                <a:latin typeface="Franklin Gothic Medium" panose="020B0603020102020204" pitchFamily="34" charset="0"/>
                <a:cs typeface="Times New Roman" panose="02020603050405020304" pitchFamily="18" charset="0"/>
              </a:rPr>
              <a:t>Hand Washing</a:t>
            </a:r>
          </a:p>
        </p:txBody>
      </p:sp>
      <p:pic>
        <p:nvPicPr>
          <p:cNvPr id="2" name="Picture 1" descr="A screenshot of a cell phone&#10;&#10;Description automatically generated"/>
          <p:cNvPicPr>
            <a:picLocks noChangeAspect="1"/>
          </p:cNvPicPr>
          <p:nvPr/>
        </p:nvPicPr>
        <p:blipFill rotWithShape="1">
          <a:blip r:embed="rId3">
            <a:extLst>
              <a:ext uri="{28A0092B-C50C-407E-A947-70E740481C1C}">
                <a14:useLocalDpi xmlns:a14="http://schemas.microsoft.com/office/drawing/2010/main" val="0"/>
              </a:ext>
            </a:extLst>
          </a:blip>
          <a:srcRect l="1750" r="1156" b="-2"/>
          <a:stretch/>
        </p:blipFill>
        <p:spPr>
          <a:xfrm>
            <a:off x="327547" y="321733"/>
            <a:ext cx="7058306" cy="4107392"/>
          </a:xfrm>
          <a:prstGeom prst="rect">
            <a:avLst/>
          </a:prstGeom>
        </p:spPr>
      </p:pic>
      <p:sp>
        <p:nvSpPr>
          <p:cNvPr id="74" name="Rectangle 73">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323" name="Rectangle 3"/>
          <p:cNvSpPr>
            <a:spLocks noGrp="1" noChangeArrowheads="1"/>
          </p:cNvSpPr>
          <p:nvPr>
            <p:ph type="body" sz="half" idx="1"/>
          </p:nvPr>
        </p:nvSpPr>
        <p:spPr>
          <a:xfrm>
            <a:off x="8029319" y="917725"/>
            <a:ext cx="3424739" cy="4852362"/>
          </a:xfrm>
        </p:spPr>
        <p:txBody>
          <a:bodyPr anchor="ctr">
            <a:normAutofit/>
          </a:bodyPr>
          <a:lstStyle/>
          <a:p>
            <a:pPr eaLnBrk="1" hangingPunct="1">
              <a:buFont typeface="Verdana" panose="020B0604030504040204" pitchFamily="34" charset="0"/>
              <a:buNone/>
            </a:pPr>
            <a:endParaRPr lang="en-US" altLang="en-US" sz="2000">
              <a:solidFill>
                <a:srgbClr val="FFFFFF"/>
              </a:solidFill>
            </a:endParaRPr>
          </a:p>
          <a:p>
            <a:pPr eaLnBrk="1" hangingPunct="1">
              <a:buFont typeface="Verdana" panose="020B0604030504040204" pitchFamily="34" charset="0"/>
              <a:buNone/>
            </a:pPr>
            <a:r>
              <a:rPr lang="en-US" altLang="en-US" sz="2000">
                <a:solidFill>
                  <a:srgbClr val="FFFFFF"/>
                </a:solidFill>
              </a:rPr>
              <a:t>				</a:t>
            </a:r>
          </a:p>
          <a:p>
            <a:pPr eaLnBrk="1" hangingPunct="1">
              <a:buFont typeface="Verdana" panose="020B0604030504040204" pitchFamily="34" charset="0"/>
              <a:buNone/>
            </a:pPr>
            <a:r>
              <a:rPr lang="en-US" altLang="en-US" sz="2000" b="1" i="1">
                <a:solidFill>
                  <a:srgbClr val="FFFFFF"/>
                </a:solidFill>
                <a:cs typeface="Times New Roman" panose="02020603050405020304" pitchFamily="18" charset="0"/>
              </a:rPr>
              <a:t>	</a:t>
            </a:r>
            <a:endParaRPr lang="en-US" altLang="en-US" sz="2000">
              <a:solidFill>
                <a:srgbClr val="FFFFFF"/>
              </a:solidFill>
            </a:endParaRPr>
          </a:p>
          <a:p>
            <a:pPr eaLnBrk="1" hangingPunct="1">
              <a:buFont typeface="Calibri" panose="020F0502020204030204" pitchFamily="34" charset="0"/>
              <a:buNone/>
            </a:pPr>
            <a:endParaRPr lang="en-US" altLang="en-US" sz="2000">
              <a:solidFill>
                <a:srgbClr val="FFFFFF"/>
              </a:solidFill>
            </a:endParaRPr>
          </a:p>
          <a:p>
            <a:pPr eaLnBrk="1" hangingPunct="1">
              <a:buFont typeface="Calibri" panose="020F0502020204030204" pitchFamily="34" charset="0"/>
              <a:buNone/>
            </a:pPr>
            <a:r>
              <a:rPr lang="en-US" altLang="en-US" sz="2000">
                <a:solidFill>
                  <a:srgbClr val="FFFFFF"/>
                </a:solidFill>
              </a:rPr>
              <a:t> </a:t>
            </a:r>
            <a:r>
              <a:rPr lang="en-US" altLang="en-US" sz="2000">
                <a:solidFill>
                  <a:srgbClr val="FFFFFF"/>
                </a:solidFill>
                <a:cs typeface="Times New Roman" panose="02020603050405020304" pitchFamily="18" charset="0"/>
              </a:rPr>
              <a:t>                                                           </a:t>
            </a:r>
          </a:p>
          <a:p>
            <a:pPr eaLnBrk="1" hangingPunct="1">
              <a:buFont typeface="Verdana" panose="020B0604030504040204" pitchFamily="34" charset="0"/>
              <a:buNone/>
            </a:pPr>
            <a:endParaRPr lang="en-US" altLang="en-US" sz="2000">
              <a:solidFill>
                <a:srgbClr val="FFFFFF"/>
              </a:solidFill>
              <a:cs typeface="Times New Roman" panose="02020603050405020304" pitchFamily="18" charset="0"/>
            </a:endParaRPr>
          </a:p>
        </p:txBody>
      </p:sp>
      <p:sp>
        <p:nvSpPr>
          <p:cNvPr id="3" name="TextBox 2">
            <a:extLst>
              <a:ext uri="{FF2B5EF4-FFF2-40B4-BE49-F238E27FC236}">
                <a16:creationId xmlns:a16="http://schemas.microsoft.com/office/drawing/2014/main" id="{8E29246C-4BAF-40F1-BCBB-A9D06B262BE8}"/>
              </a:ext>
            </a:extLst>
          </p:cNvPr>
          <p:cNvSpPr txBox="1"/>
          <p:nvPr/>
        </p:nvSpPr>
        <p:spPr>
          <a:xfrm>
            <a:off x="7699513" y="2809460"/>
            <a:ext cx="3968231" cy="25545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Franklin Gothic Medium" panose="020B0603020102020204" pitchFamily="34" charset="0"/>
                <a:ea typeface="+mn-ea"/>
                <a:cs typeface="Calibri Light" panose="020F0302020204030204" pitchFamily="34" charset="0"/>
              </a:rPr>
              <a:t>How Long Does it Take to Properly  Wash Your Hands?  </a:t>
            </a:r>
          </a:p>
        </p:txBody>
      </p:sp>
    </p:spTree>
    <p:extLst>
      <p:ext uri="{BB962C8B-B14F-4D97-AF65-F5344CB8AC3E}">
        <p14:creationId xmlns:p14="http://schemas.microsoft.com/office/powerpoint/2010/main" val="315782508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3">
            <a:extLst>
              <a:ext uri="{FF2B5EF4-FFF2-40B4-BE49-F238E27FC236}">
                <a16:creationId xmlns:a16="http://schemas.microsoft.com/office/drawing/2014/main" id="{81651BC7-AB41-4017-8071-13676E9C4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639057"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76BEB9C-B4B7-486D-8CFA-1DA437B9D79E}"/>
              </a:ext>
            </a:extLst>
          </p:cNvPr>
          <p:cNvSpPr>
            <a:spLocks noGrp="1"/>
          </p:cNvSpPr>
          <p:nvPr>
            <p:ph type="title"/>
          </p:nvPr>
        </p:nvSpPr>
        <p:spPr>
          <a:xfrm>
            <a:off x="106018" y="1020417"/>
            <a:ext cx="4359966" cy="5203402"/>
          </a:xfrm>
        </p:spPr>
        <p:txBody>
          <a:bodyPr>
            <a:normAutofit/>
          </a:bodyPr>
          <a:lstStyle/>
          <a:p>
            <a:r>
              <a:rPr lang="en-US" sz="4800" b="1" dirty="0">
                <a:solidFill>
                  <a:schemeClr val="bg1"/>
                </a:solidFill>
                <a:latin typeface="Franklin Gothic Medium" panose="020B0603020102020204" pitchFamily="34" charset="0"/>
                <a:ea typeface="Times New Roman" charset="0"/>
                <a:cs typeface="Times New Roman" charset="0"/>
              </a:rPr>
              <a:t>Cleaners &amp; Disinfectants</a:t>
            </a:r>
            <a:br>
              <a:rPr lang="en-US" sz="3700" dirty="0">
                <a:solidFill>
                  <a:schemeClr val="bg1"/>
                </a:solidFill>
                <a:latin typeface="Franklin Gothic Medium" panose="020B0603020102020204" pitchFamily="34" charset="0"/>
              </a:rPr>
            </a:br>
            <a:endParaRPr lang="en-US" sz="3700" dirty="0">
              <a:solidFill>
                <a:schemeClr val="bg1"/>
              </a:solidFill>
              <a:latin typeface="Franklin Gothic Medium" panose="020B0603020102020204" pitchFamily="34" charset="0"/>
            </a:endParaRPr>
          </a:p>
        </p:txBody>
      </p:sp>
      <p:sp>
        <p:nvSpPr>
          <p:cNvPr id="9" name="Content Placeholder 8">
            <a:extLst>
              <a:ext uri="{FF2B5EF4-FFF2-40B4-BE49-F238E27FC236}">
                <a16:creationId xmlns:a16="http://schemas.microsoft.com/office/drawing/2014/main" id="{C2B37DF6-4181-4DB8-8AB4-D7CD53CBAE22}"/>
              </a:ext>
            </a:extLst>
          </p:cNvPr>
          <p:cNvSpPr>
            <a:spLocks noGrp="1"/>
          </p:cNvSpPr>
          <p:nvPr>
            <p:ph idx="1"/>
          </p:nvPr>
        </p:nvSpPr>
        <p:spPr>
          <a:xfrm>
            <a:off x="-2" y="4253948"/>
            <a:ext cx="4639057" cy="1969871"/>
          </a:xfrm>
        </p:spPr>
        <p:txBody>
          <a:bodyPr>
            <a:normAutofit/>
          </a:bodyPr>
          <a:lstStyle/>
          <a:p>
            <a:r>
              <a:rPr lang="en-US" altLang="en-US" sz="2400" dirty="0">
                <a:solidFill>
                  <a:schemeClr val="accent1">
                    <a:lumMod val="20000"/>
                    <a:lumOff val="80000"/>
                  </a:schemeClr>
                </a:solidFill>
                <a:latin typeface="Calibri Light" panose="020F0302020204030204" pitchFamily="34" charset="0"/>
                <a:cs typeface="Calibri Light" panose="020F0302020204030204" pitchFamily="34" charset="0"/>
              </a:rPr>
              <a:t>Cleaners or detergents  </a:t>
            </a:r>
          </a:p>
          <a:p>
            <a:r>
              <a:rPr lang="en-US" altLang="en-US" sz="2400" dirty="0">
                <a:solidFill>
                  <a:schemeClr val="accent1">
                    <a:lumMod val="20000"/>
                    <a:lumOff val="80000"/>
                  </a:schemeClr>
                </a:solidFill>
                <a:latin typeface="Calibri Light" panose="020F0302020204030204" pitchFamily="34" charset="0"/>
                <a:cs typeface="Calibri Light" panose="020F0302020204030204" pitchFamily="34" charset="0"/>
              </a:rPr>
              <a:t>Sanitizers </a:t>
            </a:r>
          </a:p>
          <a:p>
            <a:r>
              <a:rPr lang="en-US" altLang="en-US" sz="2400" dirty="0">
                <a:solidFill>
                  <a:schemeClr val="accent1">
                    <a:lumMod val="20000"/>
                    <a:lumOff val="80000"/>
                  </a:schemeClr>
                </a:solidFill>
                <a:latin typeface="Calibri Light" panose="020F0302020204030204" pitchFamily="34" charset="0"/>
                <a:cs typeface="Calibri Light" panose="020F0302020204030204" pitchFamily="34" charset="0"/>
              </a:rPr>
              <a:t>Disinfectants</a:t>
            </a:r>
          </a:p>
          <a:p>
            <a:r>
              <a:rPr lang="en-US" altLang="en-US" sz="2400" dirty="0">
                <a:solidFill>
                  <a:schemeClr val="accent1">
                    <a:lumMod val="20000"/>
                    <a:lumOff val="80000"/>
                  </a:schemeClr>
                </a:solidFill>
                <a:latin typeface="Calibri Light" panose="020F0302020204030204" pitchFamily="34" charset="0"/>
                <a:cs typeface="Calibri Light" panose="020F0302020204030204" pitchFamily="34" charset="0"/>
              </a:rPr>
              <a:t>Read the labels!!!</a:t>
            </a:r>
          </a:p>
          <a:p>
            <a:pPr marL="0" indent="0">
              <a:buNone/>
            </a:pPr>
            <a:endParaRPr lang="en-US" sz="1800" dirty="0">
              <a:solidFill>
                <a:schemeClr val="accent1">
                  <a:lumMod val="20000"/>
                  <a:lumOff val="80000"/>
                </a:schemeClr>
              </a:solidFill>
            </a:endParaRPr>
          </a:p>
        </p:txBody>
      </p:sp>
      <p:pic>
        <p:nvPicPr>
          <p:cNvPr id="5" name="Content Placeholder 4">
            <a:extLst>
              <a:ext uri="{FF2B5EF4-FFF2-40B4-BE49-F238E27FC236}">
                <a16:creationId xmlns:a16="http://schemas.microsoft.com/office/drawing/2014/main" id="{40BDC0AB-0483-4C3C-A444-98BC79523726}"/>
              </a:ext>
            </a:extLst>
          </p:cNvPr>
          <p:cNvPicPr>
            <a:picLocks noChangeAspect="1"/>
          </p:cNvPicPr>
          <p:nvPr/>
        </p:nvPicPr>
        <p:blipFill rotWithShape="1">
          <a:blip r:embed="rId3"/>
          <a:srcRect r="-2" b="1304"/>
          <a:stretch/>
        </p:blipFill>
        <p:spPr>
          <a:xfrm>
            <a:off x="4639056" y="10"/>
            <a:ext cx="7552944" cy="6857990"/>
          </a:xfrm>
          <a:prstGeom prst="rect">
            <a:avLst/>
          </a:prstGeom>
          <a:effectLst/>
        </p:spPr>
      </p:pic>
    </p:spTree>
    <p:extLst>
      <p:ext uri="{BB962C8B-B14F-4D97-AF65-F5344CB8AC3E}">
        <p14:creationId xmlns:p14="http://schemas.microsoft.com/office/powerpoint/2010/main" val="21284098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 Sans MT"/>
        <a:ea typeface="MS Gothic"/>
        <a:cs typeface="MS Gothic"/>
      </a:majorFont>
      <a:minorFont>
        <a:latin typeface="Gill Sans MT"/>
        <a:ea typeface="MS Gothic"/>
        <a:cs typeface="MS 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93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93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cs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GradientVTI">
  <a:themeElements>
    <a:clrScheme name="Gradient">
      <a:dk1>
        <a:sysClr val="windowText" lastClr="000000"/>
      </a:dk1>
      <a:lt1>
        <a:sysClr val="window" lastClr="FFFFFF"/>
      </a:lt1>
      <a:dk2>
        <a:srgbClr val="10013F"/>
      </a:dk2>
      <a:lt2>
        <a:srgbClr val="F2F0FF"/>
      </a:lt2>
      <a:accent1>
        <a:srgbClr val="814DFF"/>
      </a:accent1>
      <a:accent2>
        <a:srgbClr val="243FFF"/>
      </a:accent2>
      <a:accent3>
        <a:srgbClr val="FF83B6"/>
      </a:accent3>
      <a:accent4>
        <a:srgbClr val="FF9022"/>
      </a:accent4>
      <a:accent5>
        <a:srgbClr val="FF1F85"/>
      </a:accent5>
      <a:accent6>
        <a:srgbClr val="1A98FF"/>
      </a:accent6>
      <a:hlink>
        <a:srgbClr val="0563C1"/>
      </a:hlink>
      <a:folHlink>
        <a:srgbClr val="954F72"/>
      </a:folHlink>
    </a:clrScheme>
    <a:fontScheme name="Univers">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1863</Words>
  <Application>Microsoft Office PowerPoint</Application>
  <PresentationFormat>Widescreen</PresentationFormat>
  <Paragraphs>164</Paragraphs>
  <Slides>12</Slides>
  <Notes>9</Notes>
  <HiddenSlides>0</HiddenSlides>
  <MMClips>0</MMClips>
  <ScaleCrop>false</ScaleCrop>
  <HeadingPairs>
    <vt:vector size="6" baseType="variant">
      <vt:variant>
        <vt:lpstr>Fonts Used</vt:lpstr>
      </vt:variant>
      <vt:variant>
        <vt:i4>10</vt:i4>
      </vt:variant>
      <vt:variant>
        <vt:lpstr>Theme</vt:lpstr>
      </vt:variant>
      <vt:variant>
        <vt:i4>5</vt:i4>
      </vt:variant>
      <vt:variant>
        <vt:lpstr>Slide Titles</vt:lpstr>
      </vt:variant>
      <vt:variant>
        <vt:i4>12</vt:i4>
      </vt:variant>
    </vt:vector>
  </HeadingPairs>
  <TitlesOfParts>
    <vt:vector size="27" baseType="lpstr">
      <vt:lpstr>Arial</vt:lpstr>
      <vt:lpstr>Calibri</vt:lpstr>
      <vt:lpstr>Calibri Light</vt:lpstr>
      <vt:lpstr>Century Schoolbook</vt:lpstr>
      <vt:lpstr>Franklin Gothic Medium</vt:lpstr>
      <vt:lpstr>Gill Sans MT</vt:lpstr>
      <vt:lpstr>Times New Roman</vt:lpstr>
      <vt:lpstr>Univers</vt:lpstr>
      <vt:lpstr>Verdana</vt:lpstr>
      <vt:lpstr>Wingdings 2</vt:lpstr>
      <vt:lpstr>Office Theme</vt:lpstr>
      <vt:lpstr>View</vt:lpstr>
      <vt:lpstr>2_Office Theme</vt:lpstr>
      <vt:lpstr>1_Office Theme</vt:lpstr>
      <vt:lpstr>GradientVTI</vt:lpstr>
      <vt:lpstr>COVID-19: Our Response</vt:lpstr>
      <vt:lpstr>Testified in Juneau as a Subject Matter Expert    Consulted with OSHA, NIOSH and the CDC on Guidance Documents Hosted (2) COVID-19 Trainings for ASEA Hosted several more trainings on COVID-19 nationwide   Upcoming Training on COVID-19 Testing                                                                                                                                                  November 12, 2020 at 10:00am-11:30am Alaska time                                                                                                                                                                                                     See MaryAnn Ganacias for details  </vt:lpstr>
      <vt:lpstr>• COVID-19: Best Practices for Returning to an Office Setting  • Cleaning and Decontamination of SARS-CoV-2 on Surfaces  • COVID-19: Interim Guidance for Police, Sheriffs and Law Enforcement Officers  • COVID-19 Preparedness for Long-Term Care Facilities  • Interim Guidance on SARS-CoV-2 for Correctional Officers and Staff in Secured Facilities • Personal Protective Equipment for Healthcare Workers in a COVID-19 Environment </vt:lpstr>
      <vt:lpstr>Prevention &amp; Worker Protections  </vt:lpstr>
      <vt:lpstr>         Hazard Prevention &amp; Control</vt:lpstr>
      <vt:lpstr>      Universal/Standard Precautions</vt:lpstr>
      <vt:lpstr>Vaccination</vt:lpstr>
      <vt:lpstr>Hand Washing</vt:lpstr>
      <vt:lpstr>Cleaners &amp; Disinfectants </vt:lpstr>
      <vt:lpstr>Waste Disposal </vt:lpstr>
      <vt:lpstr>Personal Protective Equipment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COVID-19: Our Response</dc:title>
  <dc:creator>Keith Wrightson</dc:creator>
  <cp:lastModifiedBy>Keith Wrightson</cp:lastModifiedBy>
  <cp:revision>1</cp:revision>
  <dcterms:created xsi:type="dcterms:W3CDTF">2020-10-28T21:30:18Z</dcterms:created>
  <dcterms:modified xsi:type="dcterms:W3CDTF">2020-10-28T21:32:02Z</dcterms:modified>
</cp:coreProperties>
</file>